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ppt/slideLayouts/slideLayout33.xml" ContentType="application/vnd.openxmlformats-officedocument.presentationml.slideLayout+xml"/>
  <Override PartName="/ppt/theme/theme33.xml" ContentType="application/vnd.openxmlformats-officedocument.theme+xml"/>
  <Override PartName="/ppt/slideLayouts/slideLayout34.xml" ContentType="application/vnd.openxmlformats-officedocument.presentationml.slideLayout+xml"/>
  <Override PartName="/ppt/theme/theme34.xml" ContentType="application/vnd.openxmlformats-officedocument.theme+xml"/>
  <Override PartName="/ppt/slideLayouts/slideLayout35.xml" ContentType="application/vnd.openxmlformats-officedocument.presentationml.slideLayout+xml"/>
  <Override PartName="/ppt/theme/theme35.xml" ContentType="application/vnd.openxmlformats-officedocument.theme+xml"/>
  <Override PartName="/ppt/slideLayouts/slideLayout36.xml" ContentType="application/vnd.openxmlformats-officedocument.presentationml.slideLayout+xml"/>
  <Override PartName="/ppt/theme/theme36.xml" ContentType="application/vnd.openxmlformats-officedocument.theme+xml"/>
  <Override PartName="/ppt/slideLayouts/slideLayout37.xml" ContentType="application/vnd.openxmlformats-officedocument.presentationml.slideLayout+xml"/>
  <Override PartName="/ppt/theme/theme37.xml" ContentType="application/vnd.openxmlformats-officedocument.theme+xml"/>
  <Override PartName="/ppt/slideLayouts/slideLayout38.xml" ContentType="application/vnd.openxmlformats-officedocument.presentationml.slideLayout+xml"/>
  <Override PartName="/ppt/theme/theme38.xml" ContentType="application/vnd.openxmlformats-officedocument.theme+xml"/>
  <Override PartName="/ppt/slideLayouts/slideLayout39.xml" ContentType="application/vnd.openxmlformats-officedocument.presentationml.slideLayout+xml"/>
  <Override PartName="/ppt/theme/theme39.xml" ContentType="application/vnd.openxmlformats-officedocument.theme+xml"/>
  <Override PartName="/ppt/slideLayouts/slideLayout40.xml" ContentType="application/vnd.openxmlformats-officedocument.presentationml.slideLayout+xml"/>
  <Override PartName="/ppt/theme/theme40.xml" ContentType="application/vnd.openxmlformats-officedocument.theme+xml"/>
  <Override PartName="/ppt/slideLayouts/slideLayout41.xml" ContentType="application/vnd.openxmlformats-officedocument.presentationml.slideLayout+xml"/>
  <Override PartName="/ppt/theme/theme41.xml" ContentType="application/vnd.openxmlformats-officedocument.theme+xml"/>
  <Override PartName="/ppt/slideLayouts/slideLayout42.xml" ContentType="application/vnd.openxmlformats-officedocument.presentationml.slideLayout+xml"/>
  <Override PartName="/ppt/theme/theme42.xml" ContentType="application/vnd.openxmlformats-officedocument.theme+xml"/>
  <Override PartName="/ppt/slideLayouts/slideLayout43.xml" ContentType="application/vnd.openxmlformats-officedocument.presentationml.slideLayout+xml"/>
  <Override PartName="/ppt/theme/theme43.xml" ContentType="application/vnd.openxmlformats-officedocument.theme+xml"/>
  <Override PartName="/ppt/slideLayouts/slideLayout44.xml" ContentType="application/vnd.openxmlformats-officedocument.presentationml.slideLayout+xml"/>
  <Override PartName="/ppt/theme/theme44.xml" ContentType="application/vnd.openxmlformats-officedocument.theme+xml"/>
  <Override PartName="/ppt/slideLayouts/slideLayout45.xml" ContentType="application/vnd.openxmlformats-officedocument.presentationml.slideLayout+xml"/>
  <Override PartName="/ppt/theme/theme45.xml" ContentType="application/vnd.openxmlformats-officedocument.theme+xml"/>
  <Override PartName="/ppt/slideLayouts/slideLayout46.xml" ContentType="application/vnd.openxmlformats-officedocument.presentationml.slideLayout+xml"/>
  <Override PartName="/ppt/theme/theme46.xml" ContentType="application/vnd.openxmlformats-officedocument.theme+xml"/>
  <Override PartName="/ppt/slideLayouts/slideLayout47.xml" ContentType="application/vnd.openxmlformats-officedocument.presentationml.slideLayout+xml"/>
  <Override PartName="/ppt/theme/theme47.xml" ContentType="application/vnd.openxmlformats-officedocument.theme+xml"/>
  <Override PartName="/ppt/slideLayouts/slideLayout48.xml" ContentType="application/vnd.openxmlformats-officedocument.presentationml.slideLayout+xml"/>
  <Override PartName="/ppt/theme/theme48.xml" ContentType="application/vnd.openxmlformats-officedocument.theme+xml"/>
  <Override PartName="/ppt/slideLayouts/slideLayout49.xml" ContentType="application/vnd.openxmlformats-officedocument.presentationml.slideLayout+xml"/>
  <Override PartName="/ppt/theme/theme49.xml" ContentType="application/vnd.openxmlformats-officedocument.theme+xml"/>
  <Override PartName="/ppt/slideLayouts/slideLayout50.xml" ContentType="application/vnd.openxmlformats-officedocument.presentationml.slideLayout+xml"/>
  <Override PartName="/ppt/theme/theme50.xml" ContentType="application/vnd.openxmlformats-officedocument.theme+xml"/>
  <Override PartName="/ppt/slideLayouts/slideLayout51.xml" ContentType="application/vnd.openxmlformats-officedocument.presentationml.slideLayout+xml"/>
  <Override PartName="/ppt/theme/theme51.xml" ContentType="application/vnd.openxmlformats-officedocument.theme+xml"/>
  <Override PartName="/ppt/slideLayouts/slideLayout52.xml" ContentType="application/vnd.openxmlformats-officedocument.presentationml.slideLayout+xml"/>
  <Override PartName="/ppt/theme/theme52.xml" ContentType="application/vnd.openxmlformats-officedocument.theme+xml"/>
  <Override PartName="/ppt/slideLayouts/slideLayout53.xml" ContentType="application/vnd.openxmlformats-officedocument.presentationml.slideLayout+xml"/>
  <Override PartName="/ppt/theme/theme53.xml" ContentType="application/vnd.openxmlformats-officedocument.theme+xml"/>
  <Override PartName="/ppt/slideLayouts/slideLayout54.xml" ContentType="application/vnd.openxmlformats-officedocument.presentationml.slideLayout+xml"/>
  <Override PartName="/ppt/theme/theme54.xml" ContentType="application/vnd.openxmlformats-officedocument.theme+xml"/>
  <Override PartName="/ppt/slideLayouts/slideLayout55.xml" ContentType="application/vnd.openxmlformats-officedocument.presentationml.slideLayout+xml"/>
  <Override PartName="/ppt/theme/theme55.xml" ContentType="application/vnd.openxmlformats-officedocument.theme+xml"/>
  <Override PartName="/ppt/slideLayouts/slideLayout56.xml" ContentType="application/vnd.openxmlformats-officedocument.presentationml.slideLayout+xml"/>
  <Override PartName="/ppt/theme/theme56.xml" ContentType="application/vnd.openxmlformats-officedocument.theme+xml"/>
  <Override PartName="/ppt/slideLayouts/slideLayout57.xml" ContentType="application/vnd.openxmlformats-officedocument.presentationml.slideLayout+xml"/>
  <Override PartName="/ppt/theme/theme57.xml" ContentType="application/vnd.openxmlformats-officedocument.theme+xml"/>
  <Override PartName="/ppt/slideLayouts/slideLayout58.xml" ContentType="application/vnd.openxmlformats-officedocument.presentationml.slideLayout+xml"/>
  <Override PartName="/ppt/theme/theme58.xml" ContentType="application/vnd.openxmlformats-officedocument.theme+xml"/>
  <Override PartName="/ppt/slideLayouts/slideLayout59.xml" ContentType="application/vnd.openxmlformats-officedocument.presentationml.slideLayout+xml"/>
  <Override PartName="/ppt/theme/theme59.xml" ContentType="application/vnd.openxmlformats-officedocument.theme+xml"/>
  <Override PartName="/ppt/slideLayouts/slideLayout60.xml" ContentType="application/vnd.openxmlformats-officedocument.presentationml.slideLayout+xml"/>
  <Override PartName="/ppt/theme/theme60.xml" ContentType="application/vnd.openxmlformats-officedocument.theme+xml"/>
  <Override PartName="/ppt/slideLayouts/slideLayout61.xml" ContentType="application/vnd.openxmlformats-officedocument.presentationml.slideLayout+xml"/>
  <Override PartName="/ppt/theme/theme61.xml" ContentType="application/vnd.openxmlformats-officedocument.theme+xml"/>
  <Override PartName="/ppt/slideLayouts/slideLayout62.xml" ContentType="application/vnd.openxmlformats-officedocument.presentationml.slideLayout+xml"/>
  <Override PartName="/ppt/theme/theme62.xml" ContentType="application/vnd.openxmlformats-officedocument.theme+xml"/>
  <Override PartName="/ppt/slideLayouts/slideLayout63.xml" ContentType="application/vnd.openxmlformats-officedocument.presentationml.slideLayout+xml"/>
  <Override PartName="/ppt/theme/theme63.xml" ContentType="application/vnd.openxmlformats-officedocument.theme+xml"/>
  <Override PartName="/ppt/slideLayouts/slideLayout64.xml" ContentType="application/vnd.openxmlformats-officedocument.presentationml.slideLayout+xml"/>
  <Override PartName="/ppt/theme/theme64.xml" ContentType="application/vnd.openxmlformats-officedocument.theme+xml"/>
  <Override PartName="/ppt/slideLayouts/slideLayout65.xml" ContentType="application/vnd.openxmlformats-officedocument.presentationml.slideLayout+xml"/>
  <Override PartName="/ppt/theme/theme65.xml" ContentType="application/vnd.openxmlformats-officedocument.theme+xml"/>
  <Override PartName="/ppt/slideLayouts/slideLayout66.xml" ContentType="application/vnd.openxmlformats-officedocument.presentationml.slideLayout+xml"/>
  <Override PartName="/ppt/theme/theme66.xml" ContentType="application/vnd.openxmlformats-officedocument.theme+xml"/>
  <Override PartName="/ppt/slideLayouts/slideLayout67.xml" ContentType="application/vnd.openxmlformats-officedocument.presentationml.slideLayout+xml"/>
  <Override PartName="/ppt/theme/theme67.xml" ContentType="application/vnd.openxmlformats-officedocument.theme+xml"/>
  <Override PartName="/ppt/slideLayouts/slideLayout68.xml" ContentType="application/vnd.openxmlformats-officedocument.presentationml.slideLayout+xml"/>
  <Override PartName="/ppt/theme/theme68.xml" ContentType="application/vnd.openxmlformats-officedocument.theme+xml"/>
  <Override PartName="/ppt/slideLayouts/slideLayout69.xml" ContentType="application/vnd.openxmlformats-officedocument.presentationml.slideLayout+xml"/>
  <Override PartName="/ppt/theme/theme69.xml" ContentType="application/vnd.openxmlformats-officedocument.theme+xml"/>
  <Override PartName="/ppt/slideLayouts/slideLayout70.xml" ContentType="application/vnd.openxmlformats-officedocument.presentationml.slideLayout+xml"/>
  <Override PartName="/ppt/theme/theme70.xml" ContentType="application/vnd.openxmlformats-officedocument.theme+xml"/>
  <Override PartName="/ppt/slideLayouts/slideLayout71.xml" ContentType="application/vnd.openxmlformats-officedocument.presentationml.slideLayout+xml"/>
  <Override PartName="/ppt/theme/theme71.xml" ContentType="application/vnd.openxmlformats-officedocument.theme+xml"/>
  <Override PartName="/ppt/slideLayouts/slideLayout72.xml" ContentType="application/vnd.openxmlformats-officedocument.presentationml.slideLayout+xml"/>
  <Override PartName="/ppt/theme/theme72.xml" ContentType="application/vnd.openxmlformats-officedocument.theme+xml"/>
  <Override PartName="/ppt/slideLayouts/slideLayout73.xml" ContentType="application/vnd.openxmlformats-officedocument.presentationml.slideLayout+xml"/>
  <Override PartName="/ppt/theme/theme73.xml" ContentType="application/vnd.openxmlformats-officedocument.theme+xml"/>
  <Override PartName="/ppt/slideLayouts/slideLayout74.xml" ContentType="application/vnd.openxmlformats-officedocument.presentationml.slideLayout+xml"/>
  <Override PartName="/ppt/theme/theme74.xml" ContentType="application/vnd.openxmlformats-officedocument.theme+xml"/>
  <Override PartName="/ppt/slideLayouts/slideLayout75.xml" ContentType="application/vnd.openxmlformats-officedocument.presentationml.slideLayout+xml"/>
  <Override PartName="/ppt/theme/theme75.xml" ContentType="application/vnd.openxmlformats-officedocument.theme+xml"/>
  <Override PartName="/ppt/slideLayouts/slideLayout76.xml" ContentType="application/vnd.openxmlformats-officedocument.presentationml.slideLayout+xml"/>
  <Override PartName="/ppt/theme/theme76.xml" ContentType="application/vnd.openxmlformats-officedocument.theme+xml"/>
  <Override PartName="/ppt/slideLayouts/slideLayout77.xml" ContentType="application/vnd.openxmlformats-officedocument.presentationml.slideLayout+xml"/>
  <Override PartName="/ppt/theme/theme77.xml" ContentType="application/vnd.openxmlformats-officedocument.theme+xml"/>
  <Override PartName="/ppt/slideLayouts/slideLayout78.xml" ContentType="application/vnd.openxmlformats-officedocument.presentationml.slideLayout+xml"/>
  <Override PartName="/ppt/theme/theme78.xml" ContentType="application/vnd.openxmlformats-officedocument.theme+xml"/>
  <Override PartName="/ppt/slideLayouts/slideLayout79.xml" ContentType="application/vnd.openxmlformats-officedocument.presentationml.slideLayout+xml"/>
  <Override PartName="/ppt/theme/theme79.xml" ContentType="application/vnd.openxmlformats-officedocument.theme+xml"/>
  <Override PartName="/ppt/slideLayouts/slideLayout80.xml" ContentType="application/vnd.openxmlformats-officedocument.presentationml.slideLayout+xml"/>
  <Override PartName="/ppt/theme/theme80.xml" ContentType="application/vnd.openxmlformats-officedocument.theme+xml"/>
  <Override PartName="/ppt/slideLayouts/slideLayout81.xml" ContentType="application/vnd.openxmlformats-officedocument.presentationml.slideLayout+xml"/>
  <Override PartName="/ppt/theme/theme81.xml" ContentType="application/vnd.openxmlformats-officedocument.theme+xml"/>
  <Override PartName="/ppt/slideLayouts/slideLayout82.xml" ContentType="application/vnd.openxmlformats-officedocument.presentationml.slideLayout+xml"/>
  <Override PartName="/ppt/theme/theme82.xml" ContentType="application/vnd.openxmlformats-officedocument.theme+xml"/>
  <Override PartName="/ppt/slideLayouts/slideLayout83.xml" ContentType="application/vnd.openxmlformats-officedocument.presentationml.slideLayout+xml"/>
  <Override PartName="/ppt/theme/theme83.xml" ContentType="application/vnd.openxmlformats-officedocument.theme+xml"/>
  <Override PartName="/ppt/slideLayouts/slideLayout84.xml" ContentType="application/vnd.openxmlformats-officedocument.presentationml.slideLayout+xml"/>
  <Override PartName="/ppt/theme/theme84.xml" ContentType="application/vnd.openxmlformats-officedocument.theme+xml"/>
  <Override PartName="/ppt/slideLayouts/slideLayout85.xml" ContentType="application/vnd.openxmlformats-officedocument.presentationml.slideLayout+xml"/>
  <Override PartName="/ppt/theme/theme85.xml" ContentType="application/vnd.openxmlformats-officedocument.theme+xml"/>
  <Override PartName="/ppt/slideLayouts/slideLayout86.xml" ContentType="application/vnd.openxmlformats-officedocument.presentationml.slideLayout+xml"/>
  <Override PartName="/ppt/theme/theme86.xml" ContentType="application/vnd.openxmlformats-officedocument.theme+xml"/>
  <Override PartName="/ppt/slideLayouts/slideLayout87.xml" ContentType="application/vnd.openxmlformats-officedocument.presentationml.slideLayout+xml"/>
  <Override PartName="/ppt/theme/theme87.xml" ContentType="application/vnd.openxmlformats-officedocument.theme+xml"/>
  <Override PartName="/ppt/slideLayouts/slideLayout88.xml" ContentType="application/vnd.openxmlformats-officedocument.presentationml.slideLayout+xml"/>
  <Override PartName="/ppt/theme/theme88.xml" ContentType="application/vnd.openxmlformats-officedocument.theme+xml"/>
  <Override PartName="/ppt/slideLayouts/slideLayout89.xml" ContentType="application/vnd.openxmlformats-officedocument.presentationml.slideLayout+xml"/>
  <Override PartName="/ppt/theme/theme89.xml" ContentType="application/vnd.openxmlformats-officedocument.theme+xml"/>
  <Override PartName="/ppt/slideLayouts/slideLayout90.xml" ContentType="application/vnd.openxmlformats-officedocument.presentationml.slideLayout+xml"/>
  <Override PartName="/ppt/theme/theme90.xml" ContentType="application/vnd.openxmlformats-officedocument.theme+xml"/>
  <Override PartName="/ppt/slideLayouts/slideLayout91.xml" ContentType="application/vnd.openxmlformats-officedocument.presentationml.slideLayout+xml"/>
  <Override PartName="/ppt/theme/theme91.xml" ContentType="application/vnd.openxmlformats-officedocument.theme+xml"/>
  <Override PartName="/ppt/slideLayouts/slideLayout92.xml" ContentType="application/vnd.openxmlformats-officedocument.presentationml.slideLayout+xml"/>
  <Override PartName="/ppt/theme/theme92.xml" ContentType="application/vnd.openxmlformats-officedocument.theme+xml"/>
  <Override PartName="/ppt/slideLayouts/slideLayout93.xml" ContentType="application/vnd.openxmlformats-officedocument.presentationml.slideLayout+xml"/>
  <Override PartName="/ppt/theme/theme93.xml" ContentType="application/vnd.openxmlformats-officedocument.theme+xml"/>
  <Override PartName="/ppt/slideLayouts/slideLayout94.xml" ContentType="application/vnd.openxmlformats-officedocument.presentationml.slideLayout+xml"/>
  <Override PartName="/ppt/theme/theme94.xml" ContentType="application/vnd.openxmlformats-officedocument.theme+xml"/>
  <Override PartName="/ppt/slideLayouts/slideLayout95.xml" ContentType="application/vnd.openxmlformats-officedocument.presentationml.slideLayout+xml"/>
  <Override PartName="/ppt/theme/theme95.xml" ContentType="application/vnd.openxmlformats-officedocument.theme+xml"/>
  <Override PartName="/ppt/slideLayouts/slideLayout96.xml" ContentType="application/vnd.openxmlformats-officedocument.presentationml.slideLayout+xml"/>
  <Override PartName="/ppt/theme/theme96.xml" ContentType="application/vnd.openxmlformats-officedocument.theme+xml"/>
  <Override PartName="/ppt/slideLayouts/slideLayout97.xml" ContentType="application/vnd.openxmlformats-officedocument.presentationml.slideLayout+xml"/>
  <Override PartName="/ppt/theme/theme97.xml" ContentType="application/vnd.openxmlformats-officedocument.theme+xml"/>
  <Override PartName="/ppt/slideLayouts/slideLayout98.xml" ContentType="application/vnd.openxmlformats-officedocument.presentationml.slideLayout+xml"/>
  <Override PartName="/ppt/theme/theme98.xml" ContentType="application/vnd.openxmlformats-officedocument.theme+xml"/>
  <Override PartName="/ppt/slideLayouts/slideLayout99.xml" ContentType="application/vnd.openxmlformats-officedocument.presentationml.slideLayout+xml"/>
  <Override PartName="/ppt/theme/theme99.xml" ContentType="application/vnd.openxmlformats-officedocument.theme+xml"/>
  <Override PartName="/ppt/slideLayouts/slideLayout100.xml" ContentType="application/vnd.openxmlformats-officedocument.presentationml.slideLayout+xml"/>
  <Override PartName="/ppt/theme/theme100.xml" ContentType="application/vnd.openxmlformats-officedocument.theme+xml"/>
  <Override PartName="/ppt/slideLayouts/slideLayout101.xml" ContentType="application/vnd.openxmlformats-officedocument.presentationml.slideLayout+xml"/>
  <Override PartName="/ppt/theme/theme101.xml" ContentType="application/vnd.openxmlformats-officedocument.theme+xml"/>
  <Override PartName="/ppt/slideLayouts/slideLayout102.xml" ContentType="application/vnd.openxmlformats-officedocument.presentationml.slideLayout+xml"/>
  <Override PartName="/ppt/theme/theme102.xml" ContentType="application/vnd.openxmlformats-officedocument.theme+xml"/>
  <Override PartName="/ppt/slideLayouts/slideLayout103.xml" ContentType="application/vnd.openxmlformats-officedocument.presentationml.slideLayout+xml"/>
  <Override PartName="/ppt/theme/theme103.xml" ContentType="application/vnd.openxmlformats-officedocument.theme+xml"/>
  <Override PartName="/ppt/slideLayouts/slideLayout104.xml" ContentType="application/vnd.openxmlformats-officedocument.presentationml.slideLayout+xml"/>
  <Override PartName="/ppt/theme/theme104.xml" ContentType="application/vnd.openxmlformats-officedocument.theme+xml"/>
  <Override PartName="/ppt/slideLayouts/slideLayout105.xml" ContentType="application/vnd.openxmlformats-officedocument.presentationml.slideLayout+xml"/>
  <Override PartName="/ppt/theme/theme105.xml" ContentType="application/vnd.openxmlformats-officedocument.theme+xml"/>
  <Override PartName="/ppt/slideLayouts/slideLayout106.xml" ContentType="application/vnd.openxmlformats-officedocument.presentationml.slideLayout+xml"/>
  <Override PartName="/ppt/theme/theme106.xml" ContentType="application/vnd.openxmlformats-officedocument.theme+xml"/>
  <Override PartName="/ppt/slideLayouts/slideLayout107.xml" ContentType="application/vnd.openxmlformats-officedocument.presentationml.slideLayout+xml"/>
  <Override PartName="/ppt/theme/theme107.xml" ContentType="application/vnd.openxmlformats-officedocument.theme+xml"/>
  <Override PartName="/ppt/slideLayouts/slideLayout108.xml" ContentType="application/vnd.openxmlformats-officedocument.presentationml.slideLayout+xml"/>
  <Override PartName="/ppt/theme/theme108.xml" ContentType="application/vnd.openxmlformats-officedocument.theme+xml"/>
  <Override PartName="/ppt/theme/theme10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 id="2147483710" r:id="rId32"/>
    <p:sldMasterId id="2147483712" r:id="rId33"/>
    <p:sldMasterId id="2147483714" r:id="rId34"/>
    <p:sldMasterId id="2147483716" r:id="rId35"/>
    <p:sldMasterId id="2147483718" r:id="rId36"/>
    <p:sldMasterId id="2147483720" r:id="rId37"/>
    <p:sldMasterId id="2147483722" r:id="rId38"/>
    <p:sldMasterId id="2147483724" r:id="rId39"/>
    <p:sldMasterId id="2147483726" r:id="rId40"/>
    <p:sldMasterId id="2147483728" r:id="rId41"/>
    <p:sldMasterId id="2147483730" r:id="rId42"/>
    <p:sldMasterId id="2147483732" r:id="rId43"/>
    <p:sldMasterId id="2147483734" r:id="rId44"/>
    <p:sldMasterId id="2147483736" r:id="rId45"/>
    <p:sldMasterId id="2147483738" r:id="rId46"/>
    <p:sldMasterId id="2147483740" r:id="rId47"/>
    <p:sldMasterId id="2147483742" r:id="rId48"/>
    <p:sldMasterId id="2147483744" r:id="rId49"/>
    <p:sldMasterId id="2147483746" r:id="rId50"/>
    <p:sldMasterId id="2147483748" r:id="rId51"/>
    <p:sldMasterId id="2147483750" r:id="rId52"/>
    <p:sldMasterId id="2147483752" r:id="rId53"/>
    <p:sldMasterId id="2147483754" r:id="rId54"/>
    <p:sldMasterId id="2147483756" r:id="rId55"/>
    <p:sldMasterId id="2147483758" r:id="rId56"/>
    <p:sldMasterId id="2147483760" r:id="rId57"/>
    <p:sldMasterId id="2147483762" r:id="rId58"/>
    <p:sldMasterId id="2147483764" r:id="rId59"/>
    <p:sldMasterId id="2147483766" r:id="rId60"/>
    <p:sldMasterId id="2147483768" r:id="rId61"/>
    <p:sldMasterId id="2147483770" r:id="rId62"/>
    <p:sldMasterId id="2147483772" r:id="rId63"/>
    <p:sldMasterId id="2147483774" r:id="rId64"/>
    <p:sldMasterId id="2147483776" r:id="rId65"/>
    <p:sldMasterId id="2147483778" r:id="rId66"/>
    <p:sldMasterId id="2147483780" r:id="rId67"/>
    <p:sldMasterId id="2147483782" r:id="rId68"/>
    <p:sldMasterId id="2147483784" r:id="rId69"/>
    <p:sldMasterId id="2147483786" r:id="rId70"/>
    <p:sldMasterId id="2147483788" r:id="rId71"/>
    <p:sldMasterId id="2147483790" r:id="rId72"/>
    <p:sldMasterId id="2147483792" r:id="rId73"/>
    <p:sldMasterId id="2147483794" r:id="rId74"/>
    <p:sldMasterId id="2147483796" r:id="rId75"/>
    <p:sldMasterId id="2147483798" r:id="rId76"/>
    <p:sldMasterId id="2147483800" r:id="rId77"/>
    <p:sldMasterId id="2147483802" r:id="rId78"/>
    <p:sldMasterId id="2147483804" r:id="rId79"/>
    <p:sldMasterId id="2147483806" r:id="rId80"/>
    <p:sldMasterId id="2147483808" r:id="rId81"/>
    <p:sldMasterId id="2147483810" r:id="rId82"/>
    <p:sldMasterId id="2147483812" r:id="rId83"/>
    <p:sldMasterId id="2147483814" r:id="rId84"/>
    <p:sldMasterId id="2147483816" r:id="rId85"/>
    <p:sldMasterId id="2147483818" r:id="rId86"/>
    <p:sldMasterId id="2147483820" r:id="rId87"/>
    <p:sldMasterId id="2147483822" r:id="rId88"/>
    <p:sldMasterId id="2147483824" r:id="rId89"/>
    <p:sldMasterId id="2147483826" r:id="rId90"/>
    <p:sldMasterId id="2147483828" r:id="rId91"/>
    <p:sldMasterId id="2147483830" r:id="rId92"/>
    <p:sldMasterId id="2147483832" r:id="rId93"/>
    <p:sldMasterId id="2147483834" r:id="rId94"/>
    <p:sldMasterId id="2147483836" r:id="rId95"/>
    <p:sldMasterId id="2147483838" r:id="rId96"/>
    <p:sldMasterId id="2147483840" r:id="rId97"/>
    <p:sldMasterId id="2147483842" r:id="rId98"/>
    <p:sldMasterId id="2147483844" r:id="rId99"/>
    <p:sldMasterId id="2147483846" r:id="rId100"/>
    <p:sldMasterId id="2147483848" r:id="rId101"/>
    <p:sldMasterId id="2147483850" r:id="rId102"/>
    <p:sldMasterId id="2147483852" r:id="rId103"/>
    <p:sldMasterId id="2147483854" r:id="rId104"/>
    <p:sldMasterId id="2147483856" r:id="rId105"/>
    <p:sldMasterId id="2147483858" r:id="rId106"/>
    <p:sldMasterId id="2147483860" r:id="rId107"/>
    <p:sldMasterId id="2147483862" r:id="rId108"/>
  </p:sldMasterIdLst>
  <p:notesMasterIdLst>
    <p:notesMasterId r:id="rId115"/>
  </p:notesMasterIdLst>
  <p:sldIdLst>
    <p:sldId id="256" r:id="rId109"/>
    <p:sldId id="257" r:id="rId110"/>
    <p:sldId id="261" r:id="rId111"/>
    <p:sldId id="262" r:id="rId112"/>
    <p:sldId id="263" r:id="rId113"/>
    <p:sldId id="303" r:id="rId1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viewProps" Target="viewProps.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Master" Target="slideMasters/slideMaster68.xml"/><Relationship Id="rId84" Type="http://schemas.openxmlformats.org/officeDocument/2006/relationships/slideMaster" Target="slideMasters/slideMaster84.xml"/><Relationship Id="rId89" Type="http://schemas.openxmlformats.org/officeDocument/2006/relationships/slideMaster" Target="slideMasters/slideMaster89.xml"/><Relationship Id="rId112" Type="http://schemas.openxmlformats.org/officeDocument/2006/relationships/slide" Target="slides/slide4.xml"/><Relationship Id="rId16" Type="http://schemas.openxmlformats.org/officeDocument/2006/relationships/slideMaster" Target="slideMasters/slideMaster16.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Master" Target="slideMasters/slideMaster74.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5" Type="http://schemas.openxmlformats.org/officeDocument/2006/relationships/slideMaster" Target="slideMasters/slideMaster5.xml"/><Relationship Id="rId90" Type="http://schemas.openxmlformats.org/officeDocument/2006/relationships/slideMaster" Target="slideMasters/slideMaster90.xml"/><Relationship Id="rId95" Type="http://schemas.openxmlformats.org/officeDocument/2006/relationships/slideMaster" Target="slideMasters/slideMaster9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Master" Target="slideMasters/slideMaster69.xml"/><Relationship Id="rId113" Type="http://schemas.openxmlformats.org/officeDocument/2006/relationships/slide" Target="slides/slide5.xml"/><Relationship Id="rId118" Type="http://schemas.openxmlformats.org/officeDocument/2006/relationships/theme" Target="theme/theme1.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1.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 Target="slides/slide2.xml"/><Relationship Id="rId115" Type="http://schemas.openxmlformats.org/officeDocument/2006/relationships/notesMaster" Target="notesMasters/notesMaster1.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 Target="slides/slide3.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en-US" sz="1800" b="0" strike="noStrike" spc="-1">
                <a:solidFill>
                  <a:schemeClr val="dk1"/>
                </a:solidFill>
                <a:latin typeface="Calibri"/>
              </a:rPr>
              <a:t>Cliquez pour déplacer la diapo</a:t>
            </a:r>
          </a:p>
        </p:txBody>
      </p:sp>
      <p:sp>
        <p:nvSpPr>
          <p:cNvPr id="44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fr-FR" sz="2000" b="0" strike="noStrike" spc="-1">
                <a:solidFill>
                  <a:srgbClr val="000000"/>
                </a:solidFill>
                <a:latin typeface="Arial"/>
              </a:rPr>
              <a:t>Cliquez pour modifier le format des notes</a:t>
            </a:r>
          </a:p>
        </p:txBody>
      </p:sp>
      <p:sp>
        <p:nvSpPr>
          <p:cNvPr id="449"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fr-FR" sz="1400" b="0" strike="noStrike" spc="-1">
                <a:solidFill>
                  <a:srgbClr val="000000"/>
                </a:solidFill>
                <a:latin typeface="Times New Roman"/>
              </a:rPr>
              <a:t>&lt;en-tête&gt;</a:t>
            </a:r>
          </a:p>
        </p:txBody>
      </p:sp>
      <p:sp>
        <p:nvSpPr>
          <p:cNvPr id="450" name="PlaceHolder 4"/>
          <p:cNvSpPr>
            <a:spLocks noGrp="1"/>
          </p:cNvSpPr>
          <p:nvPr>
            <p:ph type="dt" idx="102"/>
          </p:nvPr>
        </p:nvSpPr>
        <p:spPr>
          <a:xfrm>
            <a:off x="4278960" y="0"/>
            <a:ext cx="3280680" cy="534240"/>
          </a:xfrm>
          <a:prstGeom prst="rect">
            <a:avLst/>
          </a:prstGeom>
          <a:noFill/>
          <a:ln w="0">
            <a:noFill/>
          </a:ln>
        </p:spPr>
        <p:txBody>
          <a:bodyPr lIns="0" tIns="0" rIns="0" bIns="0" anchor="t">
            <a:noAutofit/>
          </a:bodyPr>
          <a:lstStyle>
            <a:lvl1pPr indent="0" algn="r">
              <a:buNone/>
              <a:defRPr lang="fr-FR" sz="1400" b="0" strike="noStrike" spc="-1">
                <a:solidFill>
                  <a:srgbClr val="000000"/>
                </a:solidFill>
                <a:latin typeface="Times New Roman"/>
              </a:defRPr>
            </a:lvl1pPr>
          </a:lstStyle>
          <a:p>
            <a:pPr indent="0" algn="r">
              <a:buNone/>
            </a:pPr>
            <a:r>
              <a:rPr lang="fr-FR" sz="1400" b="0" strike="noStrike" spc="-1">
                <a:solidFill>
                  <a:srgbClr val="000000"/>
                </a:solidFill>
                <a:latin typeface="Times New Roman"/>
              </a:rPr>
              <a:t>&lt;date/heure&gt;</a:t>
            </a:r>
          </a:p>
        </p:txBody>
      </p:sp>
      <p:sp>
        <p:nvSpPr>
          <p:cNvPr id="451" name="PlaceHolder 5"/>
          <p:cNvSpPr>
            <a:spLocks noGrp="1"/>
          </p:cNvSpPr>
          <p:nvPr>
            <p:ph type="ftr" idx="103"/>
          </p:nvPr>
        </p:nvSpPr>
        <p:spPr>
          <a:xfrm>
            <a:off x="0" y="10157400"/>
            <a:ext cx="3280680" cy="534240"/>
          </a:xfrm>
          <a:prstGeom prst="rect">
            <a:avLst/>
          </a:prstGeom>
          <a:noFill/>
          <a:ln w="0">
            <a:noFill/>
          </a:ln>
        </p:spPr>
        <p:txBody>
          <a:bodyPr lIns="0" tIns="0" rIns="0" bIns="0" anchor="b">
            <a:noAutofit/>
          </a:bodyPr>
          <a:lstStyle>
            <a:lvl1pPr indent="0">
              <a:buNone/>
              <a:defRPr lang="fr-FR" sz="1400" b="0" strike="noStrike" spc="-1">
                <a:solidFill>
                  <a:srgbClr val="000000"/>
                </a:solidFill>
                <a:latin typeface="Times New Roman"/>
              </a:defRPr>
            </a:lvl1pPr>
          </a:lstStyle>
          <a:p>
            <a:pPr indent="0">
              <a:buNone/>
            </a:pPr>
            <a:r>
              <a:rPr lang="fr-FR" sz="1400" b="0" strike="noStrike" spc="-1">
                <a:solidFill>
                  <a:srgbClr val="000000"/>
                </a:solidFill>
                <a:latin typeface="Times New Roman"/>
              </a:rPr>
              <a:t>&lt;pied de page&gt;</a:t>
            </a:r>
          </a:p>
        </p:txBody>
      </p:sp>
      <p:sp>
        <p:nvSpPr>
          <p:cNvPr id="452" name="PlaceHolder 6"/>
          <p:cNvSpPr>
            <a:spLocks noGrp="1"/>
          </p:cNvSpPr>
          <p:nvPr>
            <p:ph type="sldNum" idx="104"/>
          </p:nvPr>
        </p:nvSpPr>
        <p:spPr>
          <a:xfrm>
            <a:off x="4278960" y="10157400"/>
            <a:ext cx="3280680" cy="534240"/>
          </a:xfrm>
          <a:prstGeom prst="rect">
            <a:avLst/>
          </a:prstGeom>
          <a:noFill/>
          <a:ln w="0">
            <a:noFill/>
          </a:ln>
        </p:spPr>
        <p:txBody>
          <a:bodyPr lIns="0" tIns="0" rIns="0" bIns="0" anchor="b">
            <a:noAutofit/>
          </a:bodyPr>
          <a:lstStyle>
            <a:lvl1pPr indent="0" algn="r">
              <a:buNone/>
              <a:defRPr lang="fr-FR" sz="1400" b="0" strike="noStrike" spc="-1">
                <a:solidFill>
                  <a:srgbClr val="000000"/>
                </a:solidFill>
                <a:latin typeface="Times New Roman"/>
              </a:defRPr>
            </a:lvl1pPr>
          </a:lstStyle>
          <a:p>
            <a:pPr indent="0" algn="r">
              <a:buNone/>
            </a:pPr>
            <a:fld id="{B017136E-5F14-42E6-AFA0-8D6E08F584E4}" type="slidenum">
              <a:rPr lang="fr-FR" sz="1400" b="0" strike="noStrike" spc="-1">
                <a:solidFill>
                  <a:srgbClr val="000000"/>
                </a:solidFill>
                <a:latin typeface="Times New Roman"/>
              </a:rPr>
              <a:t>‹N°›</a:t>
            </a:fld>
            <a:endParaRPr lang="fr-FR"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noRot="1" noChangeAspect="1"/>
          </p:cNvSpPr>
          <p:nvPr>
            <p:ph type="sldImg"/>
          </p:nvPr>
        </p:nvSpPr>
        <p:spPr>
          <a:xfrm>
            <a:off x="685800" y="1143000"/>
            <a:ext cx="5486400" cy="3086100"/>
          </a:xfrm>
          <a:prstGeom prst="rect">
            <a:avLst/>
          </a:prstGeom>
          <a:ln w="0">
            <a:noFill/>
          </a:ln>
        </p:spPr>
      </p:sp>
      <p:sp>
        <p:nvSpPr>
          <p:cNvPr id="55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fr-FR" sz="1800" b="0" strike="noStrike" spc="-1">
              <a:solidFill>
                <a:srgbClr val="000000"/>
              </a:solidFill>
              <a:latin typeface="Arial"/>
            </a:endParaRPr>
          </a:p>
        </p:txBody>
      </p:sp>
      <p:sp>
        <p:nvSpPr>
          <p:cNvPr id="557" name="PlaceHolder 3"/>
          <p:cNvSpPr>
            <a:spLocks noGrp="1"/>
          </p:cNvSpPr>
          <p:nvPr>
            <p:ph type="sldNum" idx="10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881C6A39-123E-41AA-9662-BE4E550BE40B}" type="slidenum">
              <a:rPr lang="en-US" sz="1200" b="0" strike="noStrike" spc="-1">
                <a:solidFill>
                  <a:srgbClr val="000000"/>
                </a:solidFill>
                <a:latin typeface="Times New Roman"/>
              </a:rPr>
              <a:t>1</a:t>
            </a:fld>
            <a:endParaRPr lang="fr-FR"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685800" y="1143000"/>
            <a:ext cx="5486400" cy="3086100"/>
          </a:xfrm>
          <a:prstGeom prst="rect">
            <a:avLst/>
          </a:prstGeom>
          <a:ln w="0">
            <a:noFill/>
          </a:ln>
        </p:spPr>
      </p:sp>
      <p:sp>
        <p:nvSpPr>
          <p:cNvPr id="55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fr-FR" sz="1800" b="0" strike="noStrike" spc="-1">
              <a:solidFill>
                <a:srgbClr val="000000"/>
              </a:solidFill>
              <a:latin typeface="Arial"/>
            </a:endParaRPr>
          </a:p>
        </p:txBody>
      </p:sp>
      <p:sp>
        <p:nvSpPr>
          <p:cNvPr id="560" name="PlaceHolder 3"/>
          <p:cNvSpPr>
            <a:spLocks noGrp="1"/>
          </p:cNvSpPr>
          <p:nvPr>
            <p:ph type="sldNum" idx="10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17FA731-F3E1-4D08-A975-96E2C58420B9}" type="slidenum">
              <a:rPr lang="en-US" sz="1200" b="0" strike="noStrike" spc="-1">
                <a:solidFill>
                  <a:srgbClr val="000000"/>
                </a:solidFill>
                <a:latin typeface="Times New Roman"/>
              </a:rPr>
              <a:t>4</a:t>
            </a:fld>
            <a:endParaRPr lang="fr-FR"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2" name="PlaceHolder 3"/>
          <p:cNvSpPr>
            <a:spLocks noGrp="1"/>
          </p:cNvSpPr>
          <p:nvPr>
            <p:ph type="ftr" idx="2"/>
          </p:nvPr>
        </p:nvSpPr>
        <p:spPr/>
        <p:txBody>
          <a:bodyPr/>
          <a:lstStyle/>
          <a:p>
            <a:r>
              <a:t>Footer</a:t>
            </a:r>
          </a:p>
        </p:txBody>
      </p:sp>
      <p:sp>
        <p:nvSpPr>
          <p:cNvPr id="3" name="PlaceHolder 4"/>
          <p:cNvSpPr>
            <a:spLocks noGrp="1"/>
          </p:cNvSpPr>
          <p:nvPr>
            <p:ph type="sldNum" idx="3"/>
          </p:nvPr>
        </p:nvSpPr>
        <p:spPr/>
        <p:txBody>
          <a:bodyPr/>
          <a:lstStyle/>
          <a:p>
            <a:fld id="{7FDE242D-4EE8-44AB-B223-890E4D1AD652}"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909C6D66-8F06-411A-8F0C-0B76E3F40E8D}" type="slidenum">
              <a:t>‹N°›</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Quote dark">
    <p:spTree>
      <p:nvGrpSpPr>
        <p:cNvPr id="1" name=""/>
        <p:cNvGrpSpPr/>
        <p:nvPr/>
      </p:nvGrpSpPr>
      <p:grpSpPr>
        <a:xfrm>
          <a:off x="0" y="0"/>
          <a:ext cx="0" cy="0"/>
          <a:chOff x="0" y="0"/>
          <a:chExt cx="0" cy="0"/>
        </a:xfrm>
      </p:grpSpPr>
      <p:sp>
        <p:nvSpPr>
          <p:cNvPr id="2" name="PlaceHolder 1"/>
          <p:cNvSpPr>
            <a:spLocks noGrp="1"/>
          </p:cNvSpPr>
          <p:nvPr>
            <p:ph type="ftr" idx="90"/>
          </p:nvPr>
        </p:nvSpPr>
        <p:spPr/>
        <p:txBody>
          <a:bodyPr/>
          <a:lstStyle/>
          <a:p>
            <a:r>
              <a:t>Footer</a:t>
            </a:r>
          </a:p>
        </p:txBody>
      </p:sp>
      <p:sp>
        <p:nvSpPr>
          <p:cNvPr id="3" name="PlaceHolder 2"/>
          <p:cNvSpPr>
            <a:spLocks noGrp="1"/>
          </p:cNvSpPr>
          <p:nvPr>
            <p:ph type="sldNum" idx="91"/>
          </p:nvPr>
        </p:nvSpPr>
        <p:spPr/>
        <p:txBody>
          <a:bodyPr/>
          <a:lstStyle/>
          <a:p>
            <a:fld id="{38FA1BD0-5A70-465B-9ACC-F106ADD42861}" type="slidenum">
              <a:t>‹N°›</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Statement dark">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lstStyle/>
          <a:p>
            <a:r>
              <a:t>Footer</a:t>
            </a:r>
          </a:p>
        </p:txBody>
      </p:sp>
      <p:sp>
        <p:nvSpPr>
          <p:cNvPr id="3" name="PlaceHolder 2"/>
          <p:cNvSpPr>
            <a:spLocks noGrp="1"/>
          </p:cNvSpPr>
          <p:nvPr>
            <p:ph type="sldNum" idx="93"/>
          </p:nvPr>
        </p:nvSpPr>
        <p:spPr/>
        <p:txBody>
          <a:bodyPr/>
          <a:lstStyle/>
          <a:p>
            <a:fld id="{F24FEC6C-F7DF-4B66-9987-031731316EA6}" type="slidenum">
              <a:t>‹N°›</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Title picture light 48pt">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lstStyle/>
          <a:p>
            <a:r>
              <a:t>Footer</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Full bleed color Deep Blue">
    <p:spTree>
      <p:nvGrpSpPr>
        <p:cNvPr id="1" name=""/>
        <p:cNvGrpSpPr/>
        <p:nvPr/>
      </p:nvGrpSpPr>
      <p:grpSpPr>
        <a:xfrm>
          <a:off x="0" y="0"/>
          <a:ext cx="0" cy="0"/>
          <a:chOff x="0" y="0"/>
          <a:chExt cx="0" cy="0"/>
        </a:xfrm>
      </p:grpSpPr>
      <p:sp>
        <p:nvSpPr>
          <p:cNvPr id="2" name="PlaceHolder 1"/>
          <p:cNvSpPr>
            <a:spLocks noGrp="1"/>
          </p:cNvSpPr>
          <p:nvPr>
            <p:ph type="ftr" idx="95"/>
          </p:nvPr>
        </p:nvSpPr>
        <p:spPr/>
        <p:txBody>
          <a:bodyPr/>
          <a:lstStyle/>
          <a:p>
            <a:r>
              <a:t>Footer</a:t>
            </a:r>
          </a:p>
        </p:txBody>
      </p:sp>
      <p:sp>
        <p:nvSpPr>
          <p:cNvPr id="3" name="PlaceHolder 2"/>
          <p:cNvSpPr>
            <a:spLocks noGrp="1"/>
          </p:cNvSpPr>
          <p:nvPr>
            <p:ph type="sldNum" idx="96"/>
          </p:nvPr>
        </p:nvSpPr>
        <p:spPr/>
        <p:txBody>
          <a:bodyPr/>
          <a:lstStyle/>
          <a:p>
            <a:fld id="{A530C523-8771-4E95-8748-FA3C45CB93FE}" type="slidenum">
              <a:t>‹N°›</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Title picture light 40pt">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lstStyle/>
          <a:p>
            <a:r>
              <a:t>Footer</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Title picture light 36pt">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lstStyle/>
          <a:p>
            <a:r>
              <a:t>Footer</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Title picture dark 48pt">
    <p:spTree>
      <p:nvGrpSpPr>
        <p:cNvPr id="1" name=""/>
        <p:cNvGrpSpPr/>
        <p:nvPr/>
      </p:nvGrpSpPr>
      <p:grpSpPr>
        <a:xfrm>
          <a:off x="0" y="0"/>
          <a:ext cx="0" cy="0"/>
          <a:chOff x="0" y="0"/>
          <a:chExt cx="0" cy="0"/>
        </a:xfrm>
      </p:grpSpPr>
      <p:sp>
        <p:nvSpPr>
          <p:cNvPr id="2" name="PlaceHolder 1"/>
          <p:cNvSpPr>
            <a:spLocks noGrp="1"/>
          </p:cNvSpPr>
          <p:nvPr>
            <p:ph type="ftr" idx="99"/>
          </p:nvPr>
        </p:nvSpPr>
        <p:spPr/>
        <p:txBody>
          <a:bodyPr/>
          <a:lstStyle/>
          <a:p>
            <a:r>
              <a:t>Footer</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picture dark 40pt">
    <p:spTree>
      <p:nvGrpSpPr>
        <p:cNvPr id="1" name=""/>
        <p:cNvGrpSpPr/>
        <p:nvPr/>
      </p:nvGrpSpPr>
      <p:grpSpPr>
        <a:xfrm>
          <a:off x="0" y="0"/>
          <a:ext cx="0" cy="0"/>
          <a:chOff x="0" y="0"/>
          <a:chExt cx="0" cy="0"/>
        </a:xfrm>
      </p:grpSpPr>
      <p:sp>
        <p:nvSpPr>
          <p:cNvPr id="2" name="PlaceHolder 1"/>
          <p:cNvSpPr>
            <a:spLocks noGrp="1"/>
          </p:cNvSpPr>
          <p:nvPr>
            <p:ph type="ftr" idx="100"/>
          </p:nvPr>
        </p:nvSpPr>
        <p:spPr/>
        <p:txBody>
          <a:bodyPr/>
          <a:lstStyle/>
          <a:p>
            <a:r>
              <a:t>Footer</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picture dark 36pt">
    <p:spTree>
      <p:nvGrpSpPr>
        <p:cNvPr id="1" name=""/>
        <p:cNvGrpSpPr/>
        <p:nvPr/>
      </p:nvGrpSpPr>
      <p:grpSpPr>
        <a:xfrm>
          <a:off x="0" y="0"/>
          <a:ext cx="0" cy="0"/>
          <a:chOff x="0" y="0"/>
          <a:chExt cx="0" cy="0"/>
        </a:xfrm>
      </p:grpSpPr>
      <p:sp>
        <p:nvSpPr>
          <p:cNvPr id="2" name="PlaceHolder 1"/>
          <p:cNvSpPr>
            <a:spLocks noGrp="1"/>
          </p:cNvSpPr>
          <p:nvPr>
            <p:ph type="ftr" idx="10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C7C300E5-612A-47F1-805D-E6630DEDE775}" type="slidenum">
              <a:t>‹N°›</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alkin (event nam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emo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o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ection Title">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ection Title Accent Color 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quare Right Photo Layou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tandard">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Accent Color 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C4BC041-7A3B-4B17-8373-39D9851374CE}"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Title with photo and tile">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Title with photo and tile">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Two Column Non-bulleted text">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with photo and til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tandard 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square photo">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amp; Non-bulleted 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tandard 2">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wo Column Non-bulleted text">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wo Column Bullet 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7670A290-AE48-4453-BB0E-65CF20618AB2}" type="slidenum">
              <a:t>‹N°›</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tandard 3">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Title Slide Photo_Option">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9_Custom Layout">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8_Custom Layout">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tandard 4">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amp; 2-color Non-bulleted text">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Standard 5">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and Content 1st level color text">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Standard 6">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wo Column 2-color Non-bullete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36FEC42-E3F1-4A8F-84D2-6F51D6C58C7D}" type="slidenum">
              <a:t>‹N°›</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Standard 7">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Two Column Bullet text 1st level color">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Custom Layout">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tandard 8">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tandard 9">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Standard 10">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tandard 11">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tandard 12">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Section Title Accent Color 2">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E862710F-5319-470E-99B3-71DB69E300F0}" type="slidenum">
              <a:t>‹N°›</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2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3_Section Title Accent Color 3">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Custom Layout">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Standard 13">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tandard 14">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Accent Color 2">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Accent Color 3">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Developer Code Layout">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Closing logo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2DA7DF32-499F-4E05-8445-1A8F028008F7}" type="slidenum">
              <a:t>‹N°›</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Closing logo slide_color">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Smith - Square Right Photo Layout">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6_Custom Layout">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2_Custom Layout">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5_Custom Layout">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3_Custom Layout">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4_Custom Layout">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7_Custom Layout">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itle Deep Blue 80pt">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0EB93961-581E-47AB-A089-287F6BE0645E}" type="slidenum">
              <a:t>‹N°›</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Title picture Gradient 48pt">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picture Gradient 40pt">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picture Gradient 36pt">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lstStyle/>
          <a:p>
            <a:r>
              <a:t>Footer</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Chapter title light 80pt">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lstStyle/>
          <a:p>
            <a:r>
              <a:t>Footer</a:t>
            </a:r>
          </a:p>
        </p:txBody>
      </p:sp>
      <p:sp>
        <p:nvSpPr>
          <p:cNvPr id="3" name="PlaceHolder 2"/>
          <p:cNvSpPr>
            <a:spLocks noGrp="1"/>
          </p:cNvSpPr>
          <p:nvPr>
            <p:ph type="sldNum" idx="39"/>
          </p:nvPr>
        </p:nvSpPr>
        <p:spPr/>
        <p:txBody>
          <a:bodyPr/>
          <a:lstStyle/>
          <a:p>
            <a:fld id="{AC1B9853-3D71-405C-81B8-6216CD724BE9}" type="slidenum">
              <a:t>‹N°›</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hapter title light 60pt">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lstStyle/>
          <a:p>
            <a:r>
              <a:t>Footer</a:t>
            </a:r>
          </a:p>
        </p:txBody>
      </p:sp>
      <p:sp>
        <p:nvSpPr>
          <p:cNvPr id="3" name="PlaceHolder 2"/>
          <p:cNvSpPr>
            <a:spLocks noGrp="1"/>
          </p:cNvSpPr>
          <p:nvPr>
            <p:ph type="sldNum" idx="41"/>
          </p:nvPr>
        </p:nvSpPr>
        <p:spPr/>
        <p:txBody>
          <a:bodyPr/>
          <a:lstStyle/>
          <a:p>
            <a:fld id="{CEFBF15A-1870-4D4D-B078-B92C9BC058EC}" type="slidenum">
              <a:t>‹N°›</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Chapter title light 40pt">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lstStyle/>
          <a:p>
            <a:r>
              <a:t>Footer</a:t>
            </a:r>
          </a:p>
        </p:txBody>
      </p:sp>
      <p:sp>
        <p:nvSpPr>
          <p:cNvPr id="3" name="PlaceHolder 2"/>
          <p:cNvSpPr>
            <a:spLocks noGrp="1"/>
          </p:cNvSpPr>
          <p:nvPr>
            <p:ph type="sldNum" idx="43"/>
          </p:nvPr>
        </p:nvSpPr>
        <p:spPr/>
        <p:txBody>
          <a:bodyPr/>
          <a:lstStyle/>
          <a:p>
            <a:fld id="{1E39117E-A6B7-4883-9DFC-0312B5BA92AB}" type="slidenum">
              <a:t>‹N°›</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Free Content">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lstStyle/>
          <a:p>
            <a:r>
              <a:t>Footer</a:t>
            </a:r>
          </a:p>
        </p:txBody>
      </p:sp>
      <p:sp>
        <p:nvSpPr>
          <p:cNvPr id="3" name="PlaceHolder 2"/>
          <p:cNvSpPr>
            <a:spLocks noGrp="1"/>
          </p:cNvSpPr>
          <p:nvPr>
            <p:ph type="sldNum" idx="45"/>
          </p:nvPr>
        </p:nvSpPr>
        <p:spPr/>
        <p:txBody>
          <a:bodyPr/>
          <a:lstStyle/>
          <a:p>
            <a:fld id="{B1BA49FA-E216-4CF5-9F82-9271ADCB840E}" type="slidenum">
              <a:t>‹N°›</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Chapter title dark 80pt">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lstStyle/>
          <a:p>
            <a:r>
              <a:t>Footer</a:t>
            </a:r>
          </a:p>
        </p:txBody>
      </p:sp>
      <p:sp>
        <p:nvSpPr>
          <p:cNvPr id="3" name="PlaceHolder 2"/>
          <p:cNvSpPr>
            <a:spLocks noGrp="1"/>
          </p:cNvSpPr>
          <p:nvPr>
            <p:ph type="sldNum" idx="47"/>
          </p:nvPr>
        </p:nvSpPr>
        <p:spPr/>
        <p:txBody>
          <a:bodyPr/>
          <a:lstStyle/>
          <a:p>
            <a:fld id="{496F08CC-1510-4405-84E7-82BA89D754BF}" type="slidenum">
              <a:t>‹N°›</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Chapter title dark 60pt">
    <p:spTree>
      <p:nvGrpSpPr>
        <p:cNvPr id="1" name=""/>
        <p:cNvGrpSpPr/>
        <p:nvPr/>
      </p:nvGrpSpPr>
      <p:grpSpPr>
        <a:xfrm>
          <a:off x="0" y="0"/>
          <a:ext cx="0" cy="0"/>
          <a:chOff x="0" y="0"/>
          <a:chExt cx="0" cy="0"/>
        </a:xfrm>
      </p:grpSpPr>
      <p:sp>
        <p:nvSpPr>
          <p:cNvPr id="2" name="PlaceHolder 1"/>
          <p:cNvSpPr>
            <a:spLocks noGrp="1"/>
          </p:cNvSpPr>
          <p:nvPr>
            <p:ph type="ftr" idx="48"/>
          </p:nvPr>
        </p:nvSpPr>
        <p:spPr/>
        <p:txBody>
          <a:bodyPr/>
          <a:lstStyle/>
          <a:p>
            <a:r>
              <a:t>Footer</a:t>
            </a:r>
          </a:p>
        </p:txBody>
      </p:sp>
      <p:sp>
        <p:nvSpPr>
          <p:cNvPr id="3" name="PlaceHolder 2"/>
          <p:cNvSpPr>
            <a:spLocks noGrp="1"/>
          </p:cNvSpPr>
          <p:nvPr>
            <p:ph type="sldNum" idx="49"/>
          </p:nvPr>
        </p:nvSpPr>
        <p:spPr/>
        <p:txBody>
          <a:bodyPr/>
          <a:lstStyle/>
          <a:p>
            <a:fld id="{7B675AC6-A5D5-44B9-8EC1-5CBB5A314204}" type="slidenum">
              <a:t>‹N°›</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Chapter title dark 40pt">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lstStyle/>
          <a:p>
            <a:r>
              <a:t>Footer</a:t>
            </a:r>
          </a:p>
        </p:txBody>
      </p:sp>
      <p:sp>
        <p:nvSpPr>
          <p:cNvPr id="3" name="PlaceHolder 2"/>
          <p:cNvSpPr>
            <a:spLocks noGrp="1"/>
          </p:cNvSpPr>
          <p:nvPr>
            <p:ph type="sldNum" idx="51"/>
          </p:nvPr>
        </p:nvSpPr>
        <p:spPr/>
        <p:txBody>
          <a:bodyPr/>
          <a:lstStyle/>
          <a:p>
            <a:fld id="{F2FC3F21-220C-4A35-907F-F9D2A39A73EA}" type="slidenum">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F6A011BA-41F4-4E5F-8AAC-198F611B900C}" type="slidenum">
              <a:t>‹N°›</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itle Deep Blue 60pt">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lstStyle/>
          <a:p>
            <a:r>
              <a:t>Footer</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Table of contents / Agenda">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lstStyle/>
          <a:p>
            <a:r>
              <a:t>Footer</a:t>
            </a:r>
          </a:p>
        </p:txBody>
      </p:sp>
      <p:sp>
        <p:nvSpPr>
          <p:cNvPr id="3" name="PlaceHolder 2"/>
          <p:cNvSpPr>
            <a:spLocks noGrp="1"/>
          </p:cNvSpPr>
          <p:nvPr>
            <p:ph type="sldNum" idx="54"/>
          </p:nvPr>
        </p:nvSpPr>
        <p:spPr/>
        <p:txBody>
          <a:bodyPr/>
          <a:lstStyle/>
          <a:p>
            <a:fld id="{C6C9DF33-1156-446A-9635-6A64A7956B85}" type="slidenum">
              <a:t>‹N°›</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Single large imag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lstStyle/>
          <a:p>
            <a:r>
              <a:t>Footer</a:t>
            </a:r>
          </a:p>
        </p:txBody>
      </p:sp>
      <p:sp>
        <p:nvSpPr>
          <p:cNvPr id="3" name="PlaceHolder 2"/>
          <p:cNvSpPr>
            <a:spLocks noGrp="1"/>
          </p:cNvSpPr>
          <p:nvPr>
            <p:ph type="sldNum" idx="56"/>
          </p:nvPr>
        </p:nvSpPr>
        <p:spPr/>
        <p:txBody>
          <a:bodyPr/>
          <a:lstStyle/>
          <a:p>
            <a:fld id="{EFA230AC-0F3E-4C03-A716-03CA2C44E78A}" type="slidenum">
              <a:t>‹N°›</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Full bleed color Gradient">
    <p:spTree>
      <p:nvGrpSpPr>
        <p:cNvPr id="1" name=""/>
        <p:cNvGrpSpPr/>
        <p:nvPr/>
      </p:nvGrpSpPr>
      <p:grpSpPr>
        <a:xfrm>
          <a:off x="0" y="0"/>
          <a:ext cx="0" cy="0"/>
          <a:chOff x="0" y="0"/>
          <a:chExt cx="0" cy="0"/>
        </a:xfrm>
      </p:grpSpPr>
      <p:sp>
        <p:nvSpPr>
          <p:cNvPr id="2" name="PlaceHolder 1"/>
          <p:cNvSpPr>
            <a:spLocks noGrp="1"/>
          </p:cNvSpPr>
          <p:nvPr>
            <p:ph type="ftr" idx="57"/>
          </p:nvPr>
        </p:nvSpPr>
        <p:spPr/>
        <p:txBody>
          <a:bodyPr/>
          <a:lstStyle/>
          <a:p>
            <a:r>
              <a:t>Footer</a:t>
            </a:r>
          </a:p>
        </p:txBody>
      </p:sp>
      <p:sp>
        <p:nvSpPr>
          <p:cNvPr id="3" name="PlaceHolder 2"/>
          <p:cNvSpPr>
            <a:spLocks noGrp="1"/>
          </p:cNvSpPr>
          <p:nvPr>
            <p:ph type="sldNum" idx="58"/>
          </p:nvPr>
        </p:nvSpPr>
        <p:spPr/>
        <p:txBody>
          <a:bodyPr/>
          <a:lstStyle/>
          <a:p>
            <a:fld id="{6F934BE3-CB56-4086-93B8-C9BB607F278D}" type="slidenum">
              <a:t>‹N°›</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Single image (Text spotlight)">
    <p:spTree>
      <p:nvGrpSpPr>
        <p:cNvPr id="1" name=""/>
        <p:cNvGrpSpPr/>
        <p:nvPr/>
      </p:nvGrpSpPr>
      <p:grpSpPr>
        <a:xfrm>
          <a:off x="0" y="0"/>
          <a:ext cx="0" cy="0"/>
          <a:chOff x="0" y="0"/>
          <a:chExt cx="0" cy="0"/>
        </a:xfrm>
      </p:grpSpPr>
      <p:sp>
        <p:nvSpPr>
          <p:cNvPr id="2" name="PlaceHolder 1"/>
          <p:cNvSpPr>
            <a:spLocks noGrp="1"/>
          </p:cNvSpPr>
          <p:nvPr>
            <p:ph type="ftr" idx="59"/>
          </p:nvPr>
        </p:nvSpPr>
        <p:spPr/>
        <p:txBody>
          <a:bodyPr/>
          <a:lstStyle/>
          <a:p>
            <a:r>
              <a:t>Footer</a:t>
            </a:r>
          </a:p>
        </p:txBody>
      </p:sp>
      <p:sp>
        <p:nvSpPr>
          <p:cNvPr id="3" name="PlaceHolder 2"/>
          <p:cNvSpPr>
            <a:spLocks noGrp="1"/>
          </p:cNvSpPr>
          <p:nvPr>
            <p:ph type="sldNum" idx="60"/>
          </p:nvPr>
        </p:nvSpPr>
        <p:spPr/>
        <p:txBody>
          <a:bodyPr/>
          <a:lstStyle/>
          <a:p>
            <a:fld id="{5E4BFB2A-BE38-40B0-AFF2-D26E182E2D3A}" type="slidenum">
              <a:t>‹N°›</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One object (small)">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lstStyle/>
          <a:p>
            <a:r>
              <a:t>Footer</a:t>
            </a:r>
          </a:p>
        </p:txBody>
      </p:sp>
      <p:sp>
        <p:nvSpPr>
          <p:cNvPr id="3" name="PlaceHolder 2"/>
          <p:cNvSpPr>
            <a:spLocks noGrp="1"/>
          </p:cNvSpPr>
          <p:nvPr>
            <p:ph type="sldNum" idx="62"/>
          </p:nvPr>
        </p:nvSpPr>
        <p:spPr/>
        <p:txBody>
          <a:bodyPr/>
          <a:lstStyle/>
          <a:p>
            <a:fld id="{2004626D-CBB7-44C3-AD0F-4B08B3E311BD}" type="slidenum">
              <a:t>‹N°›</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One object (large)">
    <p:spTree>
      <p:nvGrpSpPr>
        <p:cNvPr id="1" name=""/>
        <p:cNvGrpSpPr/>
        <p:nvPr/>
      </p:nvGrpSpPr>
      <p:grpSpPr>
        <a:xfrm>
          <a:off x="0" y="0"/>
          <a:ext cx="0" cy="0"/>
          <a:chOff x="0" y="0"/>
          <a:chExt cx="0" cy="0"/>
        </a:xfrm>
      </p:grpSpPr>
      <p:sp>
        <p:nvSpPr>
          <p:cNvPr id="2" name="PlaceHolder 1"/>
          <p:cNvSpPr>
            <a:spLocks noGrp="1"/>
          </p:cNvSpPr>
          <p:nvPr>
            <p:ph type="ftr" idx="63"/>
          </p:nvPr>
        </p:nvSpPr>
        <p:spPr/>
        <p:txBody>
          <a:bodyPr/>
          <a:lstStyle/>
          <a:p>
            <a:r>
              <a:t>Footer</a:t>
            </a:r>
          </a:p>
        </p:txBody>
      </p:sp>
      <p:sp>
        <p:nvSpPr>
          <p:cNvPr id="3" name="PlaceHolder 2"/>
          <p:cNvSpPr>
            <a:spLocks noGrp="1"/>
          </p:cNvSpPr>
          <p:nvPr>
            <p:ph type="sldNum" idx="64"/>
          </p:nvPr>
        </p:nvSpPr>
        <p:spPr/>
        <p:txBody>
          <a:bodyPr/>
          <a:lstStyle/>
          <a:p>
            <a:fld id="{608ECDFE-BA7D-4BB9-82BB-C11701B3B0BE}" type="slidenum">
              <a:t>‹N°›</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Two columns">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lstStyle/>
          <a:p>
            <a:r>
              <a:t>Footer</a:t>
            </a:r>
          </a:p>
        </p:txBody>
      </p:sp>
      <p:sp>
        <p:nvSpPr>
          <p:cNvPr id="3" name="PlaceHolder 2"/>
          <p:cNvSpPr>
            <a:spLocks noGrp="1"/>
          </p:cNvSpPr>
          <p:nvPr>
            <p:ph type="sldNum" idx="66"/>
          </p:nvPr>
        </p:nvSpPr>
        <p:spPr/>
        <p:txBody>
          <a:bodyPr/>
          <a:lstStyle/>
          <a:p>
            <a:fld id="{C583388D-0BBE-49A7-BFD0-4C2618AFDB70}" type="slidenum">
              <a:t>‹N°›</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Three columns">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lstStyle/>
          <a:p>
            <a:r>
              <a:t>Footer</a:t>
            </a:r>
          </a:p>
        </p:txBody>
      </p:sp>
      <p:sp>
        <p:nvSpPr>
          <p:cNvPr id="3" name="PlaceHolder 2"/>
          <p:cNvSpPr>
            <a:spLocks noGrp="1"/>
          </p:cNvSpPr>
          <p:nvPr>
            <p:ph type="sldNum" idx="68"/>
          </p:nvPr>
        </p:nvSpPr>
        <p:spPr/>
        <p:txBody>
          <a:bodyPr/>
          <a:lstStyle/>
          <a:p>
            <a:fld id="{8D2D0B4B-5D2A-4530-9DFB-FCBD429C9CB8}" type="slidenum">
              <a:t>‹N°›</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Four objects">
    <p:spTree>
      <p:nvGrpSpPr>
        <p:cNvPr id="1" name=""/>
        <p:cNvGrpSpPr/>
        <p:nvPr/>
      </p:nvGrpSpPr>
      <p:grpSpPr>
        <a:xfrm>
          <a:off x="0" y="0"/>
          <a:ext cx="0" cy="0"/>
          <a:chOff x="0" y="0"/>
          <a:chExt cx="0" cy="0"/>
        </a:xfrm>
      </p:grpSpPr>
      <p:sp>
        <p:nvSpPr>
          <p:cNvPr id="2" name="PlaceHolder 1"/>
          <p:cNvSpPr>
            <a:spLocks noGrp="1"/>
          </p:cNvSpPr>
          <p:nvPr>
            <p:ph type="ftr" idx="69"/>
          </p:nvPr>
        </p:nvSpPr>
        <p:spPr/>
        <p:txBody>
          <a:bodyPr/>
          <a:lstStyle/>
          <a:p>
            <a:r>
              <a:t>Footer</a:t>
            </a:r>
          </a:p>
        </p:txBody>
      </p:sp>
      <p:sp>
        <p:nvSpPr>
          <p:cNvPr id="3" name="PlaceHolder 2"/>
          <p:cNvSpPr>
            <a:spLocks noGrp="1"/>
          </p:cNvSpPr>
          <p:nvPr>
            <p:ph type="sldNum" idx="70"/>
          </p:nvPr>
        </p:nvSpPr>
        <p:spPr/>
        <p:txBody>
          <a:bodyPr/>
          <a:lstStyle/>
          <a:p>
            <a:fld id="{7FF46BD1-EBED-44DE-8923-835E30AD63ED}" type="slidenum">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EC0708E5-00E1-4066-B15D-F5D1802B31A2}" type="slidenum">
              <a:t>‹N°›</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Two columns (Spotlight)">
    <p:spTree>
      <p:nvGrpSpPr>
        <p:cNvPr id="1" name=""/>
        <p:cNvGrpSpPr/>
        <p:nvPr/>
      </p:nvGrpSpPr>
      <p:grpSpPr>
        <a:xfrm>
          <a:off x="0" y="0"/>
          <a:ext cx="0" cy="0"/>
          <a:chOff x="0" y="0"/>
          <a:chExt cx="0" cy="0"/>
        </a:xfrm>
      </p:grpSpPr>
      <p:sp>
        <p:nvSpPr>
          <p:cNvPr id="2" name="PlaceHolder 1"/>
          <p:cNvSpPr>
            <a:spLocks noGrp="1"/>
          </p:cNvSpPr>
          <p:nvPr>
            <p:ph type="ftr" idx="71"/>
          </p:nvPr>
        </p:nvSpPr>
        <p:spPr/>
        <p:txBody>
          <a:bodyPr/>
          <a:lstStyle/>
          <a:p>
            <a:r>
              <a:t>Footer</a:t>
            </a:r>
          </a:p>
        </p:txBody>
      </p:sp>
      <p:sp>
        <p:nvSpPr>
          <p:cNvPr id="3" name="PlaceHolder 2"/>
          <p:cNvSpPr>
            <a:spLocks noGrp="1"/>
          </p:cNvSpPr>
          <p:nvPr>
            <p:ph type="sldNum" idx="72"/>
          </p:nvPr>
        </p:nvSpPr>
        <p:spPr/>
        <p:txBody>
          <a:bodyPr/>
          <a:lstStyle/>
          <a:p>
            <a:fld id="{6CABC1F1-7226-4036-B5E6-3260DF0F54D9}" type="slidenum">
              <a:t>‹N°›</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Title Deep Blue 40pt">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lstStyle/>
          <a:p>
            <a:r>
              <a:t>Footer</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Process flow">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lstStyle/>
          <a:p>
            <a:r>
              <a:t>Footer</a:t>
            </a:r>
          </a:p>
        </p:txBody>
      </p:sp>
      <p:sp>
        <p:nvSpPr>
          <p:cNvPr id="3" name="PlaceHolder 2"/>
          <p:cNvSpPr>
            <a:spLocks noGrp="1"/>
          </p:cNvSpPr>
          <p:nvPr>
            <p:ph type="sldNum" idx="75"/>
          </p:nvPr>
        </p:nvSpPr>
        <p:spPr/>
        <p:txBody>
          <a:bodyPr/>
          <a:lstStyle/>
          <a:p>
            <a:fld id="{212E5990-1159-4232-AF70-C257FAA042CA}" type="slidenum">
              <a:t>‹N°›</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Process flow">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lstStyle/>
          <a:p>
            <a:r>
              <a:t>Footer</a:t>
            </a:r>
          </a:p>
        </p:txBody>
      </p:sp>
      <p:sp>
        <p:nvSpPr>
          <p:cNvPr id="3" name="PlaceHolder 2"/>
          <p:cNvSpPr>
            <a:spLocks noGrp="1"/>
          </p:cNvSpPr>
          <p:nvPr>
            <p:ph type="sldNum" idx="77"/>
          </p:nvPr>
        </p:nvSpPr>
        <p:spPr/>
        <p:txBody>
          <a:bodyPr/>
          <a:lstStyle/>
          <a:p>
            <a:fld id="{515F79BB-566F-49DC-A1AE-9343EB3A4791}" type="slidenum">
              <a:t>‹N°›</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Quote light">
    <p:spTree>
      <p:nvGrpSpPr>
        <p:cNvPr id="1" name=""/>
        <p:cNvGrpSpPr/>
        <p:nvPr/>
      </p:nvGrpSpPr>
      <p:grpSpPr>
        <a:xfrm>
          <a:off x="0" y="0"/>
          <a:ext cx="0" cy="0"/>
          <a:chOff x="0" y="0"/>
          <a:chExt cx="0" cy="0"/>
        </a:xfrm>
      </p:grpSpPr>
      <p:sp>
        <p:nvSpPr>
          <p:cNvPr id="2" name="PlaceHolder 1"/>
          <p:cNvSpPr>
            <a:spLocks noGrp="1"/>
          </p:cNvSpPr>
          <p:nvPr>
            <p:ph type="ftr" idx="78"/>
          </p:nvPr>
        </p:nvSpPr>
        <p:spPr/>
        <p:txBody>
          <a:bodyPr/>
          <a:lstStyle/>
          <a:p>
            <a:r>
              <a:t>Footer</a:t>
            </a:r>
          </a:p>
        </p:txBody>
      </p:sp>
      <p:sp>
        <p:nvSpPr>
          <p:cNvPr id="3" name="PlaceHolder 2"/>
          <p:cNvSpPr>
            <a:spLocks noGrp="1"/>
          </p:cNvSpPr>
          <p:nvPr>
            <p:ph type="sldNum" idx="79"/>
          </p:nvPr>
        </p:nvSpPr>
        <p:spPr/>
        <p:txBody>
          <a:bodyPr/>
          <a:lstStyle/>
          <a:p>
            <a:fld id="{868D1725-CEFD-41ED-BD8D-F96403D2BB0D}" type="slidenum">
              <a:t>‹N°›</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Statement light">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lstStyle/>
          <a:p>
            <a:r>
              <a:t>Footer</a:t>
            </a:r>
          </a:p>
        </p:txBody>
      </p:sp>
      <p:sp>
        <p:nvSpPr>
          <p:cNvPr id="3" name="PlaceHolder 2"/>
          <p:cNvSpPr>
            <a:spLocks noGrp="1"/>
          </p:cNvSpPr>
          <p:nvPr>
            <p:ph type="sldNum" idx="81"/>
          </p:nvPr>
        </p:nvSpPr>
        <p:spPr/>
        <p:txBody>
          <a:bodyPr/>
          <a:lstStyle/>
          <a:p>
            <a:fld id="{70AC526B-2C8E-4CD0-AB78-CBD498ED0271}" type="slidenum">
              <a:t>‹N°›</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Agenda">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lstStyle/>
          <a:p>
            <a:r>
              <a:t>Footer</a:t>
            </a:r>
          </a:p>
        </p:txBody>
      </p:sp>
      <p:sp>
        <p:nvSpPr>
          <p:cNvPr id="3" name="PlaceHolder 2"/>
          <p:cNvSpPr>
            <a:spLocks noGrp="1"/>
          </p:cNvSpPr>
          <p:nvPr>
            <p:ph type="sldNum" idx="83"/>
          </p:nvPr>
        </p:nvSpPr>
        <p:spPr/>
        <p:txBody>
          <a:bodyPr/>
          <a:lstStyle/>
          <a:p>
            <a:fld id="{172AE361-207C-44E6-B698-9868ECBE957C}" type="slidenum">
              <a:t>‹N°›</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Agenda">
    <p:spTree>
      <p:nvGrpSpPr>
        <p:cNvPr id="1" name=""/>
        <p:cNvGrpSpPr/>
        <p:nvPr/>
      </p:nvGrpSpPr>
      <p:grpSpPr>
        <a:xfrm>
          <a:off x="0" y="0"/>
          <a:ext cx="0" cy="0"/>
          <a:chOff x="0" y="0"/>
          <a:chExt cx="0" cy="0"/>
        </a:xfrm>
      </p:grpSpPr>
      <p:sp>
        <p:nvSpPr>
          <p:cNvPr id="2" name="PlaceHolder 1"/>
          <p:cNvSpPr>
            <a:spLocks noGrp="1"/>
          </p:cNvSpPr>
          <p:nvPr>
            <p:ph type="ftr" idx="84"/>
          </p:nvPr>
        </p:nvSpPr>
        <p:spPr/>
        <p:txBody>
          <a:bodyPr/>
          <a:lstStyle/>
          <a:p>
            <a:r>
              <a:t>Footer</a:t>
            </a:r>
          </a:p>
        </p:txBody>
      </p:sp>
      <p:sp>
        <p:nvSpPr>
          <p:cNvPr id="3" name="PlaceHolder 2"/>
          <p:cNvSpPr>
            <a:spLocks noGrp="1"/>
          </p:cNvSpPr>
          <p:nvPr>
            <p:ph type="sldNum" idx="85"/>
          </p:nvPr>
        </p:nvSpPr>
        <p:spPr/>
        <p:txBody>
          <a:bodyPr/>
          <a:lstStyle/>
          <a:p>
            <a:fld id="{E62A8399-083F-4FF7-856A-3CC0BFD15807}" type="slidenum">
              <a:t>‹N°›</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sp>
        <p:nvSpPr>
          <p:cNvPr id="2" name="PlaceHolder 1"/>
          <p:cNvSpPr>
            <a:spLocks noGrp="1"/>
          </p:cNvSpPr>
          <p:nvPr>
            <p:ph type="ftr" idx="86"/>
          </p:nvPr>
        </p:nvSpPr>
        <p:spPr/>
        <p:txBody>
          <a:bodyPr/>
          <a:lstStyle/>
          <a:p>
            <a:r>
              <a:t>Footer</a:t>
            </a:r>
          </a:p>
        </p:txBody>
      </p:sp>
      <p:sp>
        <p:nvSpPr>
          <p:cNvPr id="3" name="PlaceHolder 2"/>
          <p:cNvSpPr>
            <a:spLocks noGrp="1"/>
          </p:cNvSpPr>
          <p:nvPr>
            <p:ph type="sldNum" idx="87"/>
          </p:nvPr>
        </p:nvSpPr>
        <p:spPr/>
        <p:txBody>
          <a:bodyPr/>
          <a:lstStyle/>
          <a:p>
            <a:fld id="{7133E5C3-1873-4E27-A0E0-1F4B65B5F1C0}" type="slidenum">
              <a:t>‹N°›</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1_Contact">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lstStyle/>
          <a:p>
            <a:r>
              <a:t>Footer</a:t>
            </a:r>
          </a:p>
        </p:txBody>
      </p:sp>
      <p:sp>
        <p:nvSpPr>
          <p:cNvPr id="3" name="PlaceHolder 2"/>
          <p:cNvSpPr>
            <a:spLocks noGrp="1"/>
          </p:cNvSpPr>
          <p:nvPr>
            <p:ph type="sldNum" idx="89"/>
          </p:nvPr>
        </p:nvSpPr>
        <p:spPr/>
        <p:txBody>
          <a:bodyPr/>
          <a:lstStyle/>
          <a:p>
            <a:fld id="{19BD38BA-16E7-4FFB-8C2C-ED739DE77D99}"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0.xml"/><Relationship Id="rId1" Type="http://schemas.openxmlformats.org/officeDocument/2006/relationships/slideLayout" Target="../slideLayouts/slideLayout100.xml"/><Relationship Id="rId4" Type="http://schemas.openxmlformats.org/officeDocument/2006/relationships/image" Target="../media/image54.svg"/></Relationships>
</file>

<file path=ppt/slideMasters/_rels/slideMaster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1.xml"/><Relationship Id="rId1" Type="http://schemas.openxmlformats.org/officeDocument/2006/relationships/slideLayout" Target="../slideLayouts/slideLayout101.xml"/><Relationship Id="rId4" Type="http://schemas.openxmlformats.org/officeDocument/2006/relationships/image" Target="../media/image54.svg"/></Relationships>
</file>

<file path=ppt/slideMasters/_rels/slideMaster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102.xml"/><Relationship Id="rId1" Type="http://schemas.openxmlformats.org/officeDocument/2006/relationships/slideLayout" Target="../slideLayouts/slideLayout10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6.svg"/></Relationships>
</file>

<file path=ppt/slideMasters/_rels/slideMaster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103.xml"/><Relationship Id="rId1" Type="http://schemas.openxmlformats.org/officeDocument/2006/relationships/slideLayout" Target="../slideLayouts/slideLayout103.xml"/><Relationship Id="rId4" Type="http://schemas.openxmlformats.org/officeDocument/2006/relationships/image" Target="../media/image54.svg"/></Relationships>
</file>

<file path=ppt/slideMasters/_rels/slideMaster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104.xml"/><Relationship Id="rId1" Type="http://schemas.openxmlformats.org/officeDocument/2006/relationships/slideLayout" Target="../slideLayouts/slideLayout10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8.svg"/></Relationships>
</file>

<file path=ppt/slideMasters/_rels/slideMaster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105.xml"/><Relationship Id="rId1" Type="http://schemas.openxmlformats.org/officeDocument/2006/relationships/slideLayout" Target="../slideLayouts/slideLayout10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Masters/_rels/slideMaster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106.xml"/><Relationship Id="rId1" Type="http://schemas.openxmlformats.org/officeDocument/2006/relationships/slideLayout" Target="../slideLayouts/slideLayout10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s>
</file>

<file path=ppt/slideMasters/_rels/slideMaster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107.xml"/><Relationship Id="rId1" Type="http://schemas.openxmlformats.org/officeDocument/2006/relationships/slideLayout" Target="../slideLayouts/slideLayout10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8.svg"/></Relationships>
</file>

<file path=ppt/slideMasters/_rels/slideMaster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108.xml"/><Relationship Id="rId1" Type="http://schemas.openxmlformats.org/officeDocument/2006/relationships/slideLayout" Target="../slideLayouts/slideLayout10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0.svg"/></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1.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5.jpe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jpeg"/><Relationship Id="rId3" Type="http://schemas.openxmlformats.org/officeDocument/2006/relationships/image" Target="../media/image4.png"/><Relationship Id="rId21" Type="http://schemas.openxmlformats.org/officeDocument/2006/relationships/image" Target="../media/image24.jpeg"/><Relationship Id="rId34" Type="http://schemas.openxmlformats.org/officeDocument/2006/relationships/image" Target="../media/image37.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jpeg"/><Relationship Id="rId33" Type="http://schemas.openxmlformats.org/officeDocument/2006/relationships/image" Target="../media/image36.jpeg"/><Relationship Id="rId2" Type="http://schemas.openxmlformats.org/officeDocument/2006/relationships/theme" Target="../theme/theme33.xml"/><Relationship Id="rId16" Type="http://schemas.openxmlformats.org/officeDocument/2006/relationships/image" Target="../media/image19.jpeg"/><Relationship Id="rId20" Type="http://schemas.openxmlformats.org/officeDocument/2006/relationships/image" Target="../media/image23.jpeg"/><Relationship Id="rId29" Type="http://schemas.openxmlformats.org/officeDocument/2006/relationships/image" Target="../media/image32.jpeg"/><Relationship Id="rId1" Type="http://schemas.openxmlformats.org/officeDocument/2006/relationships/slideLayout" Target="../slideLayouts/slideLayout33.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7.jpeg"/><Relationship Id="rId32" Type="http://schemas.openxmlformats.org/officeDocument/2006/relationships/image" Target="../media/image35.jpe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36" Type="http://schemas.openxmlformats.org/officeDocument/2006/relationships/image" Target="../media/image39.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4.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eg"/><Relationship Id="rId27" Type="http://schemas.openxmlformats.org/officeDocument/2006/relationships/image" Target="../media/image30.jpeg"/><Relationship Id="rId30" Type="http://schemas.openxmlformats.org/officeDocument/2006/relationships/image" Target="../media/image33.jpeg"/><Relationship Id="rId35" Type="http://schemas.openxmlformats.org/officeDocument/2006/relationships/image" Target="../media/image38.jpeg"/><Relationship Id="rId8" Type="http://schemas.openxmlformats.org/officeDocument/2006/relationships/image" Target="../media/image11.jpe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4.xml"/><Relationship Id="rId1" Type="http://schemas.openxmlformats.org/officeDocument/2006/relationships/slideLayout" Target="../slideLayouts/slideLayout34.xml"/><Relationship Id="rId4" Type="http://schemas.openxmlformats.org/officeDocument/2006/relationships/image" Target="../media/image40.wmf"/></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5.xml"/><Relationship Id="rId1"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6.xml"/><Relationship Id="rId1" Type="http://schemas.openxmlformats.org/officeDocument/2006/relationships/slideLayout" Target="../slideLayouts/slideLayout36.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7.xml"/><Relationship Id="rId1" Type="http://schemas.openxmlformats.org/officeDocument/2006/relationships/slideLayout" Target="../slideLayouts/slideLayout37.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8.xml"/><Relationship Id="rId1" Type="http://schemas.openxmlformats.org/officeDocument/2006/relationships/slideLayout" Target="../slideLayouts/slideLayout38.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9.xml"/><Relationship Id="rId1"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0.xml"/><Relationship Id="rId1" Type="http://schemas.openxmlformats.org/officeDocument/2006/relationships/slideLayout" Target="../slideLayouts/slideLayout40.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1.xml"/><Relationship Id="rId1" Type="http://schemas.openxmlformats.org/officeDocument/2006/relationships/slideLayout" Target="../slideLayouts/slideLayout41.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2.xml"/><Relationship Id="rId1" Type="http://schemas.openxmlformats.org/officeDocument/2006/relationships/slideLayout" Target="../slideLayouts/slideLayout42.xml"/><Relationship Id="rId4" Type="http://schemas.openxmlformats.org/officeDocument/2006/relationships/image" Target="../media/image41.png"/></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3.xml"/><Relationship Id="rId1" Type="http://schemas.openxmlformats.org/officeDocument/2006/relationships/slideLayout" Target="../slideLayouts/slideLayout43.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4.xml"/><Relationship Id="rId1" Type="http://schemas.openxmlformats.org/officeDocument/2006/relationships/slideLayout" Target="../slideLayouts/slideLayout44.xml"/></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5.xml"/><Relationship Id="rId1" Type="http://schemas.openxmlformats.org/officeDocument/2006/relationships/slideLayout" Target="../slideLayouts/slideLayout45.xml"/></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6.xml"/><Relationship Id="rId1" Type="http://schemas.openxmlformats.org/officeDocument/2006/relationships/slideLayout" Target="../slideLayouts/slideLayout46.xml"/></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7.xml"/><Relationship Id="rId1" Type="http://schemas.openxmlformats.org/officeDocument/2006/relationships/slideLayout" Target="../slideLayouts/slideLayout47.xml"/></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8.xml"/><Relationship Id="rId1" Type="http://schemas.openxmlformats.org/officeDocument/2006/relationships/slideLayout" Target="../slideLayouts/slideLayout48.xml"/></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9.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0.xml"/><Relationship Id="rId1" Type="http://schemas.openxmlformats.org/officeDocument/2006/relationships/slideLayout" Target="../slideLayouts/slideLayout50.xml"/></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1.xml"/><Relationship Id="rId1" Type="http://schemas.openxmlformats.org/officeDocument/2006/relationships/slideLayout" Target="../slideLayouts/slideLayout51.xml"/></Relationships>
</file>

<file path=ppt/slideMasters/_rels/slideMaster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2.xml"/><Relationship Id="rId1" Type="http://schemas.openxmlformats.org/officeDocument/2006/relationships/slideLayout" Target="../slideLayouts/slideLayout52.xml"/></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3.xml"/><Relationship Id="rId1" Type="http://schemas.openxmlformats.org/officeDocument/2006/relationships/slideLayout" Target="../slideLayouts/slideLayout53.xml"/><Relationship Id="rId4" Type="http://schemas.openxmlformats.org/officeDocument/2006/relationships/image" Target="../media/image42.jpeg"/></Relationships>
</file>

<file path=ppt/slideMasters/_rels/slideMaster5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png"/><Relationship Id="rId7" Type="http://schemas.openxmlformats.org/officeDocument/2006/relationships/image" Target="../media/image45.jpeg"/><Relationship Id="rId2" Type="http://schemas.openxmlformats.org/officeDocument/2006/relationships/theme" Target="../theme/theme54.xml"/><Relationship Id="rId1" Type="http://schemas.openxmlformats.org/officeDocument/2006/relationships/slideLayout" Target="../slideLayouts/slideLayout54.xml"/><Relationship Id="rId6" Type="http://schemas.openxmlformats.org/officeDocument/2006/relationships/image" Target="../media/image44.png"/><Relationship Id="rId5" Type="http://schemas.openxmlformats.org/officeDocument/2006/relationships/hyperlink" Target="http://www.code.org/learn" TargetMode="External"/><Relationship Id="rId4" Type="http://schemas.openxmlformats.org/officeDocument/2006/relationships/image" Target="../media/image43.jpeg"/></Relationships>
</file>

<file path=ppt/slideMasters/_rels/slideMaster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5.xml"/><Relationship Id="rId1" Type="http://schemas.openxmlformats.org/officeDocument/2006/relationships/slideLayout" Target="../slideLayouts/slideLayout55.xml"/></Relationships>
</file>

<file path=ppt/slideMasters/_rels/slideMaster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6.xml"/><Relationship Id="rId1" Type="http://schemas.openxmlformats.org/officeDocument/2006/relationships/slideLayout" Target="../slideLayouts/slideLayout56.xml"/></Relationships>
</file>

<file path=ppt/slideMasters/_rels/slideMaster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7.xml"/><Relationship Id="rId1" Type="http://schemas.openxmlformats.org/officeDocument/2006/relationships/slideLayout" Target="../slideLayouts/slideLayout57.xml"/></Relationships>
</file>

<file path=ppt/slideMasters/_rels/slideMaster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8.xml"/><Relationship Id="rId1" Type="http://schemas.openxmlformats.org/officeDocument/2006/relationships/slideLayout" Target="../slideLayouts/slideLayout58.xml"/></Relationships>
</file>

<file path=ppt/slideMasters/_rels/slideMaster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9.xml"/><Relationship Id="rId1" Type="http://schemas.openxmlformats.org/officeDocument/2006/relationships/slideLayout" Target="../slideLayouts/slideLayout59.xml"/><Relationship Id="rId4" Type="http://schemas.openxmlformats.org/officeDocument/2006/relationships/image" Target="../media/image40.wmf"/></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0.xml"/><Relationship Id="rId1" Type="http://schemas.openxmlformats.org/officeDocument/2006/relationships/slideLayout" Target="../slideLayouts/slideLayout60.xml"/><Relationship Id="rId4" Type="http://schemas.openxmlformats.org/officeDocument/2006/relationships/image" Target="../media/image47.wmf"/></Relationships>
</file>

<file path=ppt/slideMasters/_rels/slideMaster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1.xml"/><Relationship Id="rId1" Type="http://schemas.openxmlformats.org/officeDocument/2006/relationships/slideLayout" Target="../slideLayouts/slideLayout61.xml"/></Relationships>
</file>

<file path=ppt/slideMasters/_rels/slideMaster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2.xml"/><Relationship Id="rId1" Type="http://schemas.openxmlformats.org/officeDocument/2006/relationships/slideLayout" Target="../slideLayouts/slideLayout62.xml"/></Relationships>
</file>

<file path=ppt/slideMasters/_rels/slideMaster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3.xml"/><Relationship Id="rId1" Type="http://schemas.openxmlformats.org/officeDocument/2006/relationships/slideLayout" Target="../slideLayouts/slideLayout63.xml"/></Relationships>
</file>

<file path=ppt/slideMasters/_rels/slideMaster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4.xml"/><Relationship Id="rId1" Type="http://schemas.openxmlformats.org/officeDocument/2006/relationships/slideLayout" Target="../slideLayouts/slideLayout64.xml"/><Relationship Id="rId5" Type="http://schemas.openxmlformats.org/officeDocument/2006/relationships/image" Target="../media/image48.png"/><Relationship Id="rId4" Type="http://schemas.openxmlformats.org/officeDocument/2006/relationships/hyperlink" Target="http://www.code.org/learn" TargetMode="External"/></Relationships>
</file>

<file path=ppt/slideMasters/_rels/slideMaster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5.xml"/><Relationship Id="rId1" Type="http://schemas.openxmlformats.org/officeDocument/2006/relationships/slideLayout" Target="../slideLayouts/slideLayout65.xml"/></Relationships>
</file>

<file path=ppt/slideMasters/_rels/slideMaster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6.xml"/><Relationship Id="rId1" Type="http://schemas.openxmlformats.org/officeDocument/2006/relationships/slideLayout" Target="../slideLayouts/slideLayout66.xml"/><Relationship Id="rId4" Type="http://schemas.openxmlformats.org/officeDocument/2006/relationships/image" Target="../media/image49.jpeg"/></Relationships>
</file>

<file path=ppt/slideMasters/_rels/slideMaster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7.xml"/><Relationship Id="rId1" Type="http://schemas.openxmlformats.org/officeDocument/2006/relationships/slideLayout" Target="../slideLayouts/slideLayout67.xml"/></Relationships>
</file>

<file path=ppt/slideMasters/_rels/slideMaster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8.xml"/><Relationship Id="rId1" Type="http://schemas.openxmlformats.org/officeDocument/2006/relationships/slideLayout" Target="../slideLayouts/slideLayout68.xml"/><Relationship Id="rId4" Type="http://schemas.openxmlformats.org/officeDocument/2006/relationships/image" Target="../media/image50.png"/></Relationships>
</file>

<file path=ppt/slideMasters/_rels/slideMaster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69.xml"/><Relationship Id="rId1" Type="http://schemas.openxmlformats.org/officeDocument/2006/relationships/slideLayout" Target="../slideLayouts/slideLayout6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70.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s>
</file>

<file path=ppt/slideMasters/_rels/slideMaster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theme" Target="../theme/theme71.xml"/><Relationship Id="rId1" Type="http://schemas.openxmlformats.org/officeDocument/2006/relationships/slideLayout" Target="../slideLayouts/slideLayout7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8.svg"/></Relationships>
</file>

<file path=ppt/slideMasters/_rels/slideMaster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theme" Target="../theme/theme72.xml"/><Relationship Id="rId1" Type="http://schemas.openxmlformats.org/officeDocument/2006/relationships/slideLayout" Target="../slideLayouts/slideLayout7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0.svg"/></Relationships>
</file>

<file path=ppt/slideMasters/_rels/slideMaster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73.xml"/><Relationship Id="rId1" Type="http://schemas.openxmlformats.org/officeDocument/2006/relationships/slideLayout" Target="../slideLayouts/slideLayout73.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2.svg"/></Relationships>
</file>

<file path=ppt/slideMasters/_rels/slideMaster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74.xml"/><Relationship Id="rId1" Type="http://schemas.openxmlformats.org/officeDocument/2006/relationships/slideLayout" Target="../slideLayouts/slideLayout7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4.svg"/></Relationships>
</file>

<file path=ppt/slideMasters/_rels/slideMaster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theme" Target="../theme/theme75.xml"/><Relationship Id="rId1" Type="http://schemas.openxmlformats.org/officeDocument/2006/relationships/slideLayout" Target="../slideLayouts/slideLayout7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6.svg"/></Relationships>
</file>

<file path=ppt/slideMasters/_rels/slideMaster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76.xml"/><Relationship Id="rId1" Type="http://schemas.openxmlformats.org/officeDocument/2006/relationships/slideLayout" Target="../slideLayouts/slideLayout76.xml"/><Relationship Id="rId4" Type="http://schemas.openxmlformats.org/officeDocument/2006/relationships/image" Target="../media/image62.svg"/></Relationships>
</file>

<file path=ppt/slideMasters/_rels/slideMaster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theme" Target="../theme/theme77.xml"/><Relationship Id="rId1" Type="http://schemas.openxmlformats.org/officeDocument/2006/relationships/slideLayout" Target="../slideLayouts/slideLayout7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Masters/_rels/slideMaster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78.xml"/><Relationship Id="rId1" Type="http://schemas.openxmlformats.org/officeDocument/2006/relationships/slideLayout" Target="../slideLayouts/slideLayout7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4.svg"/></Relationships>
</file>

<file path=ppt/slideMasters/_rels/slideMaster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theme" Target="../theme/theme79.xml"/><Relationship Id="rId1" Type="http://schemas.openxmlformats.org/officeDocument/2006/relationships/slideLayout" Target="../slideLayouts/slideLayout7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6.svg"/></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theme" Target="../theme/theme80.xml"/><Relationship Id="rId1" Type="http://schemas.openxmlformats.org/officeDocument/2006/relationships/slideLayout" Target="../slideLayouts/slideLayout8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4.svg"/></Relationships>
</file>

<file path=ppt/slideMasters/_rels/slideMaster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81.xml"/><Relationship Id="rId1" Type="http://schemas.openxmlformats.org/officeDocument/2006/relationships/slideLayout" Target="../slideLayouts/slideLayout81.xml"/><Relationship Id="rId4" Type="http://schemas.openxmlformats.org/officeDocument/2006/relationships/image" Target="../media/image54.svg"/></Relationships>
</file>

<file path=ppt/slideMasters/_rels/slideMaster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2.xml"/><Relationship Id="rId1" Type="http://schemas.openxmlformats.org/officeDocument/2006/relationships/slideLayout" Target="../slideLayouts/slideLayout82.xml"/><Relationship Id="rId4" Type="http://schemas.openxmlformats.org/officeDocument/2006/relationships/image" Target="../media/image62.svg"/></Relationships>
</file>

<file path=ppt/slideMasters/_rels/slideMaster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83.xml"/><Relationship Id="rId1" Type="http://schemas.openxmlformats.org/officeDocument/2006/relationships/slideLayout" Target="../slideLayouts/slideLayout83.xml"/><Relationship Id="rId4" Type="http://schemas.openxmlformats.org/officeDocument/2006/relationships/image" Target="../media/image54.svg"/></Relationships>
</file>

<file path=ppt/slideMasters/_rels/slideMaster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4.xml"/><Relationship Id="rId1" Type="http://schemas.openxmlformats.org/officeDocument/2006/relationships/slideLayout" Target="../slideLayouts/slideLayout84.xml"/><Relationship Id="rId4" Type="http://schemas.openxmlformats.org/officeDocument/2006/relationships/image" Target="../media/image62.svg"/></Relationships>
</file>

<file path=ppt/slideMasters/_rels/slideMaster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5.xml"/><Relationship Id="rId1" Type="http://schemas.openxmlformats.org/officeDocument/2006/relationships/slideLayout" Target="../slideLayouts/slideLayout85.xml"/><Relationship Id="rId4" Type="http://schemas.openxmlformats.org/officeDocument/2006/relationships/image" Target="../media/image62.svg"/></Relationships>
</file>

<file path=ppt/slideMasters/_rels/slideMaster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6.xml"/><Relationship Id="rId1" Type="http://schemas.openxmlformats.org/officeDocument/2006/relationships/slideLayout" Target="../slideLayouts/slideLayout86.xml"/><Relationship Id="rId4" Type="http://schemas.openxmlformats.org/officeDocument/2006/relationships/image" Target="../media/image62.svg"/></Relationships>
</file>

<file path=ppt/slideMasters/_rels/slideMaster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7.xml"/><Relationship Id="rId1" Type="http://schemas.openxmlformats.org/officeDocument/2006/relationships/slideLayout" Target="../slideLayouts/slideLayout87.xml"/><Relationship Id="rId4" Type="http://schemas.openxmlformats.org/officeDocument/2006/relationships/image" Target="../media/image62.svg"/></Relationships>
</file>

<file path=ppt/slideMasters/_rels/slideMaster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8.xml"/><Relationship Id="rId1" Type="http://schemas.openxmlformats.org/officeDocument/2006/relationships/slideLayout" Target="../slideLayouts/slideLayout88.xml"/><Relationship Id="rId4" Type="http://schemas.openxmlformats.org/officeDocument/2006/relationships/image" Target="../media/image62.svg"/></Relationships>
</file>

<file path=ppt/slideMasters/_rels/slideMaster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89.xml"/><Relationship Id="rId1" Type="http://schemas.openxmlformats.org/officeDocument/2006/relationships/slideLayout" Target="../slideLayouts/slideLayout89.xml"/><Relationship Id="rId4" Type="http://schemas.openxmlformats.org/officeDocument/2006/relationships/image" Target="../media/image62.svg"/></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_rels/slideMaster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0.xml"/><Relationship Id="rId1" Type="http://schemas.openxmlformats.org/officeDocument/2006/relationships/slideLayout" Target="../slideLayouts/slideLayout90.xml"/><Relationship Id="rId4" Type="http://schemas.openxmlformats.org/officeDocument/2006/relationships/image" Target="../media/image62.svg"/></Relationships>
</file>

<file path=ppt/slideMasters/_rels/slideMaster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theme" Target="../theme/theme91.xml"/><Relationship Id="rId1" Type="http://schemas.openxmlformats.org/officeDocument/2006/relationships/slideLayout" Target="../slideLayouts/slideLayout9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68.svg"/></Relationships>
</file>

<file path=ppt/slideMasters/_rels/slideMaster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92.xml"/><Relationship Id="rId1" Type="http://schemas.openxmlformats.org/officeDocument/2006/relationships/slideLayout" Target="../slideLayouts/slideLayout9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4.svg"/></Relationships>
</file>

<file path=ppt/slideMasters/_rels/slideMaster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theme" Target="../theme/theme93.xml"/><Relationship Id="rId1" Type="http://schemas.openxmlformats.org/officeDocument/2006/relationships/slideLayout" Target="../slideLayouts/slideLayout93.xml"/><Relationship Id="rId4" Type="http://schemas.openxmlformats.org/officeDocument/2006/relationships/image" Target="../media/image54.svg"/></Relationships>
</file>

<file path=ppt/slideMasters/_rels/slideMaster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4.xml"/><Relationship Id="rId1" Type="http://schemas.openxmlformats.org/officeDocument/2006/relationships/slideLayout" Target="../slideLayouts/slideLayout94.xml"/><Relationship Id="rId4" Type="http://schemas.openxmlformats.org/officeDocument/2006/relationships/image" Target="../media/image62.svg"/></Relationships>
</file>

<file path=ppt/slideMasters/_rels/slideMaster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theme" Target="../theme/theme95.xml"/><Relationship Id="rId1" Type="http://schemas.openxmlformats.org/officeDocument/2006/relationships/slideLayout" Target="../slideLayouts/slideLayout95.xml"/><Relationship Id="rId4" Type="http://schemas.openxmlformats.org/officeDocument/2006/relationships/image" Target="../media/image62.svg"/></Relationships>
</file>

<file path=ppt/slideMasters/_rels/slideMaster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6.xml"/><Relationship Id="rId1" Type="http://schemas.openxmlformats.org/officeDocument/2006/relationships/slideLayout" Target="../slideLayouts/slideLayout9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0.svg"/></Relationships>
</file>

<file path=ppt/slideMasters/_rels/slideMaster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7.xml"/><Relationship Id="rId1" Type="http://schemas.openxmlformats.org/officeDocument/2006/relationships/slideLayout" Target="../slideLayouts/slideLayout9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70.svg"/></Relationships>
</file>

<file path=ppt/slideMasters/_rels/slideMaster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8.xml"/><Relationship Id="rId1" Type="http://schemas.openxmlformats.org/officeDocument/2006/relationships/slideLayout" Target="../slideLayouts/slideLayout98.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0.svg"/></Relationships>
</file>

<file path=ppt/slideMasters/_rels/slideMaster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99.xml"/><Relationship Id="rId1" Type="http://schemas.openxmlformats.org/officeDocument/2006/relationships/slideLayout" Target="../slideLayouts/slideLayout9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7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5"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A5CFB3EF-2AB1-4B44-A7BA-BBE49123B928}"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56" name="PlaceHolder 2"/>
          <p:cNvSpPr>
            <a:spLocks noGrp="1"/>
          </p:cNvSpPr>
          <p:nvPr>
            <p:ph type="body"/>
          </p:nvPr>
        </p:nvSpPr>
        <p:spPr>
          <a:xfrm>
            <a:off x="5183280" y="987480"/>
            <a:ext cx="6171840" cy="48733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32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Fifth level</a:t>
            </a:r>
          </a:p>
        </p:txBody>
      </p:sp>
      <p:sp>
        <p:nvSpPr>
          <p:cNvPr id="57"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Edit Master text styles</a:t>
            </a:r>
          </a:p>
        </p:txBody>
      </p:sp>
      <p:sp>
        <p:nvSpPr>
          <p:cNvPr id="58" name="PlaceHolder 4"/>
          <p:cNvSpPr>
            <a:spLocks noGrp="1"/>
          </p:cNvSpPr>
          <p:nvPr>
            <p:ph type="dt" idx="28"/>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59" name="PlaceHolder 5"/>
          <p:cNvSpPr>
            <a:spLocks noGrp="1"/>
          </p:cNvSpPr>
          <p:nvPr>
            <p:ph type="ftr" idx="2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60" name="PlaceHolder 6"/>
          <p:cNvSpPr>
            <a:spLocks noGrp="1"/>
          </p:cNvSpPr>
          <p:nvPr>
            <p:ph type="sldNum" idx="30"/>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5A6071FF-8B90-46AF-B99C-EABB946409BE}"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410" name="PlaceHolder 1"/>
          <p:cNvSpPr>
            <a:spLocks noGrp="1"/>
          </p:cNvSpPr>
          <p:nvPr>
            <p:ph type="body"/>
          </p:nvPr>
        </p:nvSpPr>
        <p:spPr>
          <a:xfrm>
            <a:off x="1022400" y="1702800"/>
            <a:ext cx="9251640" cy="4103640"/>
          </a:xfrm>
          <a:prstGeom prst="rect">
            <a:avLst/>
          </a:prstGeom>
          <a:noFill/>
          <a:ln w="0">
            <a:noFill/>
          </a:ln>
        </p:spPr>
        <p:txBody>
          <a:bodyPr lIns="0" tIns="0" rIns="0" bIns="0" anchor="t">
            <a:noAutofit/>
          </a:bodyPr>
          <a:lstStyle/>
          <a:p>
            <a:pPr indent="0" defTabSz="914400">
              <a:lnSpc>
                <a:spcPct val="110000"/>
              </a:lnSpc>
              <a:buNone/>
              <a:tabLst>
                <a:tab pos="0" algn="l"/>
              </a:tabLst>
            </a:pPr>
            <a:r>
              <a:rPr lang="en-US" sz="4800" b="0" strike="noStrike" spc="-1">
                <a:solidFill>
                  <a:schemeClr val="dk1"/>
                </a:solidFill>
                <a:latin typeface="Arial"/>
              </a:rPr>
              <a:t>Please insert quote here</a:t>
            </a:r>
          </a:p>
          <a:p>
            <a:pPr marL="36000" indent="0" defTabSz="914400">
              <a:lnSpc>
                <a:spcPct val="110000"/>
              </a:lnSpc>
              <a:spcBef>
                <a:spcPts val="601"/>
              </a:spcBef>
              <a:buNone/>
              <a:tabLst>
                <a:tab pos="0" algn="l"/>
              </a:tabLst>
            </a:pPr>
            <a:r>
              <a:rPr lang="en-US" sz="1800" b="0" strike="noStrike" spc="-1">
                <a:solidFill>
                  <a:schemeClr val="dk1"/>
                </a:solidFill>
                <a:latin typeface="Arial"/>
              </a:rPr>
              <a:t>Name, Author</a:t>
            </a:r>
          </a:p>
        </p:txBody>
      </p:sp>
      <p:sp>
        <p:nvSpPr>
          <p:cNvPr id="411" name="Quote marks"/>
          <p:cNvSpPr/>
          <p:nvPr/>
        </p:nvSpPr>
        <p:spPr>
          <a:xfrm>
            <a:off x="1058400" y="766800"/>
            <a:ext cx="907560" cy="647280"/>
          </a:xfrm>
          <a:custGeom>
            <a:avLst/>
            <a:gdLst>
              <a:gd name="textAreaLeft" fmla="*/ 0 w 907560"/>
              <a:gd name="textAreaRight" fmla="*/ 907920 w 907560"/>
              <a:gd name="textAreaTop" fmla="*/ 0 h 647280"/>
              <a:gd name="textAreaBottom" fmla="*/ 647640 h 647280"/>
            </a:gdLst>
            <a:ahLst/>
            <a:cxnLst/>
            <a:rect l="textAreaLeft" t="textAreaTop" r="textAreaRight" b="textAreaBottom"/>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rotWithShape="0">
            <a:gsLst>
              <a:gs pos="0">
                <a:srgbClr val="00FFB9"/>
              </a:gs>
              <a:gs pos="100000">
                <a:srgbClr val="00E6DC"/>
              </a:gs>
            </a:gsLst>
            <a:lin ang="5400000"/>
          </a:gradFill>
          <a:ln w="6158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Arial"/>
            </a:endParaRPr>
          </a:p>
        </p:txBody>
      </p:sp>
      <p:sp>
        <p:nvSpPr>
          <p:cNvPr id="412" name="PlaceHolder 2"/>
          <p:cNvSpPr>
            <a:spLocks noGrp="1"/>
          </p:cNvSpPr>
          <p:nvPr>
            <p:ph type="ftr" idx="90"/>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13" name="PlaceHolder 3"/>
          <p:cNvSpPr>
            <a:spLocks noGrp="1"/>
          </p:cNvSpPr>
          <p:nvPr>
            <p:ph type="sldNum" idx="9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93CE4FF-7D33-4826-A107-420CA0668EF5}"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1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15" name="PlaceHolder 1"/>
          <p:cNvSpPr>
            <a:spLocks noGrp="1"/>
          </p:cNvSpPr>
          <p:nvPr>
            <p:ph type="title"/>
          </p:nvPr>
        </p:nvSpPr>
        <p:spPr>
          <a:xfrm>
            <a:off x="986400" y="1270800"/>
            <a:ext cx="10799640" cy="4535640"/>
          </a:xfrm>
          <a:prstGeom prst="rect">
            <a:avLst/>
          </a:prstGeom>
          <a:noFill/>
          <a:ln w="0">
            <a:noFill/>
          </a:ln>
        </p:spPr>
        <p:txBody>
          <a:bodyPr lIns="0" tIns="0" rIns="0" bIns="0" anchor="t">
            <a:noAutofit/>
          </a:bodyPr>
          <a:lstStyle/>
          <a:p>
            <a:pPr indent="0" defTabSz="914400">
              <a:lnSpc>
                <a:spcPct val="90000"/>
              </a:lnSpc>
              <a:buNone/>
            </a:pPr>
            <a:r>
              <a:rPr lang="en-US" sz="8000" b="1" strike="noStrike" spc="-1">
                <a:solidFill>
                  <a:schemeClr val="accent2"/>
                </a:solidFill>
                <a:latin typeface="Arial"/>
              </a:rPr>
              <a:t>Click to edit Master title style</a:t>
            </a:r>
            <a:endParaRPr lang="en-US" sz="8000" b="0" strike="noStrike" spc="-1">
              <a:solidFill>
                <a:schemeClr val="dk1"/>
              </a:solidFill>
              <a:latin typeface="Arial"/>
            </a:endParaRPr>
          </a:p>
        </p:txBody>
      </p:sp>
      <p:sp>
        <p:nvSpPr>
          <p:cNvPr id="416" name="PlaceHolder 2"/>
          <p:cNvSpPr>
            <a:spLocks noGrp="1"/>
          </p:cNvSpPr>
          <p:nvPr>
            <p:ph type="ftr" idx="92"/>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17" name="PlaceHolder 3"/>
          <p:cNvSpPr>
            <a:spLocks noGrp="1"/>
          </p:cNvSpPr>
          <p:nvPr>
            <p:ph type="sldNum" idx="9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777D9D4-7E6A-4A85-97CD-A15FDE3741C1}"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18"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19"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20"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421" name="PlaceHolder 3"/>
          <p:cNvSpPr>
            <a:spLocks noGrp="1"/>
          </p:cNvSpPr>
          <p:nvPr>
            <p:ph type="ftr" idx="94"/>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22"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23"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424" name="PlaceHolder 2"/>
          <p:cNvSpPr>
            <a:spLocks noGrp="1"/>
          </p:cNvSpPr>
          <p:nvPr>
            <p:ph type="ftr" idx="9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25" name="PlaceHolder 3"/>
          <p:cNvSpPr>
            <a:spLocks noGrp="1"/>
          </p:cNvSpPr>
          <p:nvPr>
            <p:ph type="sldNum" idx="9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EDC6F801-C9DF-4CF2-8383-92C015E33140}"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26"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27"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28"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429" name="PlaceHolder 3"/>
          <p:cNvSpPr>
            <a:spLocks noGrp="1"/>
          </p:cNvSpPr>
          <p:nvPr>
            <p:ph type="ftr" idx="97"/>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30"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431"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32"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433" name="PlaceHolder 3"/>
          <p:cNvSpPr>
            <a:spLocks noGrp="1"/>
          </p:cNvSpPr>
          <p:nvPr>
            <p:ph type="ftr" idx="98"/>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pic>
        <p:nvPicPr>
          <p:cNvPr id="434"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35"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36"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437" name="PlaceHolder 3"/>
          <p:cNvSpPr>
            <a:spLocks noGrp="1"/>
          </p:cNvSpPr>
          <p:nvPr>
            <p:ph type="ftr" idx="99"/>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38"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39"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40"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441" name="PlaceHolder 3"/>
          <p:cNvSpPr>
            <a:spLocks noGrp="1"/>
          </p:cNvSpPr>
          <p:nvPr>
            <p:ph type="ftr" idx="100"/>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42"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43"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444"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445" name="PlaceHolder 3"/>
          <p:cNvSpPr>
            <a:spLocks noGrp="1"/>
          </p:cNvSpPr>
          <p:nvPr>
            <p:ph type="ftr" idx="101"/>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446"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chemeClr val="dk1"/>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3200" b="0" strike="noStrike" spc="-1">
                <a:solidFill>
                  <a:schemeClr val="dk1"/>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en-US" sz="3200" b="0" strike="noStrike" spc="-1">
                <a:solidFill>
                  <a:schemeClr val="dk1"/>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en-US" sz="3200" b="0" strike="noStrike" spc="-1">
                <a:solidFill>
                  <a:schemeClr val="dk1"/>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Septième niveau de plan</a:t>
            </a:r>
          </a:p>
        </p:txBody>
      </p:sp>
      <p:sp>
        <p:nvSpPr>
          <p:cNvPr id="63"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Edit Master text styles</a:t>
            </a:r>
          </a:p>
        </p:txBody>
      </p:sp>
      <p:sp>
        <p:nvSpPr>
          <p:cNvPr id="64" name="PlaceHolder 4"/>
          <p:cNvSpPr>
            <a:spLocks noGrp="1"/>
          </p:cNvSpPr>
          <p:nvPr>
            <p:ph type="dt" idx="3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65" name="PlaceHolder 5"/>
          <p:cNvSpPr>
            <a:spLocks noGrp="1"/>
          </p:cNvSpPr>
          <p:nvPr>
            <p:ph type="ftr" idx="3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66" name="PlaceHolder 6"/>
          <p:cNvSpPr>
            <a:spLocks noGrp="1"/>
          </p:cNvSpPr>
          <p:nvPr>
            <p:ph type="sldNum" idx="3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747960BA-1B91-4494-8D1D-9B09D8B18B26}"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451800" y="1187640"/>
            <a:ext cx="8964000" cy="1792800"/>
          </a:xfrm>
          <a:prstGeom prst="rect">
            <a:avLst/>
          </a:prstGeom>
          <a:noFill/>
          <a:ln w="0">
            <a:noFill/>
          </a:ln>
        </p:spPr>
        <p:txBody>
          <a:bodyPr lIns="146160" tIns="91440" rIns="146160" bIns="91440" anchor="b">
            <a:noAutofit/>
          </a:bodyPr>
          <a:lstStyle/>
          <a:p>
            <a:pPr indent="0" defTabSz="914400">
              <a:lnSpc>
                <a:spcPct val="90000"/>
              </a:lnSpc>
              <a:buNone/>
            </a:pPr>
            <a:r>
              <a:rPr lang="en-US" sz="5300" b="0" strike="noStrike" spc="-100">
                <a:solidFill>
                  <a:srgbClr val="FFFFFF"/>
                </a:solidFill>
                <a:latin typeface="Segoe UI"/>
              </a:rPr>
              <a:t>Event name</a:t>
            </a:r>
            <a:endParaRPr lang="en-US" sz="5300" b="0" strike="noStrike" spc="-1">
              <a:solidFill>
                <a:schemeClr val="dk1"/>
              </a:solidFill>
              <a:latin typeface="Segoe UI Semilight"/>
            </a:endParaRPr>
          </a:p>
        </p:txBody>
      </p:sp>
      <p:sp>
        <p:nvSpPr>
          <p:cNvPr id="68" name="PlaceHolder 2"/>
          <p:cNvSpPr>
            <a:spLocks noGrp="1"/>
          </p:cNvSpPr>
          <p:nvPr>
            <p:ph type="body"/>
          </p:nvPr>
        </p:nvSpPr>
        <p:spPr>
          <a:xfrm>
            <a:off x="451800" y="2980800"/>
            <a:ext cx="8964000" cy="71568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Date</a:t>
            </a:r>
            <a:endParaRPr lang="en-US" sz="3140" b="0" strike="noStrike" spc="-1">
              <a:solidFill>
                <a:schemeClr val="dk1"/>
              </a:solidFill>
              <a:latin typeface="Segoe UI Light"/>
            </a:endParaRPr>
          </a:p>
        </p:txBody>
      </p:sp>
      <p:sp>
        <p:nvSpPr>
          <p:cNvPr id="69" name="PlaceHolder 3"/>
          <p:cNvSpPr>
            <a:spLocks noGrp="1"/>
          </p:cNvSpPr>
          <p:nvPr>
            <p:ph type="body"/>
          </p:nvPr>
        </p:nvSpPr>
        <p:spPr>
          <a:xfrm>
            <a:off x="451800" y="3696480"/>
            <a:ext cx="8964000" cy="452160"/>
          </a:xfrm>
          <a:prstGeom prst="rect">
            <a:avLst/>
          </a:prstGeom>
          <a:noFill/>
          <a:ln w="0">
            <a:noFill/>
          </a:ln>
        </p:spPr>
        <p:txBody>
          <a:bodyPr lIns="146160" tIns="91440" rIns="146160" bIns="91440" anchor="t">
            <a:noAutofit/>
          </a:bodyPr>
          <a:lstStyle/>
          <a:p>
            <a:pPr indent="0" defTabSz="914400">
              <a:lnSpc>
                <a:spcPct val="90000"/>
              </a:lnSpc>
              <a:spcBef>
                <a:spcPts val="391"/>
              </a:spcBef>
              <a:buNone/>
              <a:tabLst>
                <a:tab pos="0" algn="l"/>
              </a:tabLst>
            </a:pPr>
            <a:r>
              <a:rPr lang="en-US" sz="1960" b="0" strike="noStrike" spc="-1">
                <a:solidFill>
                  <a:srgbClr val="FFFFFF"/>
                </a:solidFill>
                <a:latin typeface="Segoe UI"/>
              </a:rPr>
              <a:t>Optional (City, State or venue)</a:t>
            </a:r>
            <a:endParaRPr lang="en-US" sz="196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269280" y="208404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a:rPr>
              <a:t>Demo title</a:t>
            </a:r>
            <a:endParaRPr lang="en-US" sz="7060" b="0" strike="noStrike" spc="-1">
              <a:solidFill>
                <a:schemeClr val="dk1"/>
              </a:solidFill>
              <a:latin typeface="Segoe UI Semilight"/>
            </a:endParaRPr>
          </a:p>
        </p:txBody>
      </p:sp>
      <p:sp>
        <p:nvSpPr>
          <p:cNvPr id="71" name="PlaceHolder 2"/>
          <p:cNvSpPr>
            <a:spLocks noGrp="1"/>
          </p:cNvSpPr>
          <p:nvPr>
            <p:ph type="body"/>
          </p:nvPr>
        </p:nvSpPr>
        <p:spPr>
          <a:xfrm>
            <a:off x="269280" y="3877200"/>
            <a:ext cx="9860400" cy="4269960"/>
          </a:xfrm>
          <a:prstGeom prst="rect">
            <a:avLst/>
          </a:prstGeom>
          <a:noFill/>
          <a:ln w="0">
            <a:noFill/>
          </a:ln>
        </p:spPr>
        <p:txBody>
          <a:bodyPr lIns="182880" tIns="146160" rIns="182880" bIns="146160" anchor="t">
            <a:noAutofit/>
          </a:bodyPr>
          <a:lstStyle/>
          <a:p>
            <a:pPr indent="0" defTabSz="914400">
              <a:lnSpc>
                <a:spcPct val="90000"/>
              </a:lnSpc>
              <a:buNone/>
              <a:tabLst>
                <a:tab pos="0" algn="l"/>
              </a:tabLst>
            </a:pPr>
            <a:r>
              <a:rPr lang="en-US" sz="3140" b="0" strike="noStrike" spc="-1">
                <a:solidFill>
                  <a:srgbClr val="FFFFFF"/>
                </a:solidFill>
                <a:latin typeface="Segoe UI 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269280" y="208404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Video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000000"/>
                </a:solidFill>
                <a:latin typeface="Segoe UI"/>
              </a:rPr>
              <a:t>Section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a:rPr>
              <a:t>Section title</a:t>
            </a:r>
            <a:endParaRPr lang="en-US" sz="706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 name="PlaceHolder 1"/>
          <p:cNvSpPr>
            <a:spLocks noGrp="1"/>
          </p:cNvSpPr>
          <p:nvPr>
            <p:ph type="body"/>
          </p:nvPr>
        </p:nvSpPr>
        <p:spPr>
          <a:xfrm>
            <a:off x="5334480" y="0"/>
            <a:ext cx="6857280" cy="6855840"/>
          </a:xfrm>
          <a:prstGeom prst="rect">
            <a:avLst/>
          </a:prstGeom>
          <a:noFill/>
          <a:ln w="0">
            <a:noFill/>
          </a:ln>
        </p:spPr>
        <p:txBody>
          <a:bodyPr lIns="90000" tIns="548640" rIns="90000" bIns="45000" anchor="ctr">
            <a:noAutofit/>
          </a:bodyPr>
          <a:lstStyle/>
          <a:p>
            <a:pPr indent="0" algn="ctr" defTabSz="914400">
              <a:lnSpc>
                <a:spcPct val="100000"/>
              </a:lnSpc>
              <a:buNone/>
              <a:tabLst>
                <a:tab pos="0" algn="l"/>
              </a:tabLst>
            </a:pPr>
            <a:r>
              <a:rPr lang="en-US" sz="1570" b="1" strike="noStrike" spc="-1">
                <a:solidFill>
                  <a:srgbClr val="FFFFFF"/>
                </a:solidFill>
                <a:latin typeface="Segoe UI Semilight"/>
              </a:rPr>
              <a:t>Drag picture to placeholder or click icon to add</a:t>
            </a:r>
            <a:endParaRPr lang="en-US" sz="1570" b="0" strike="noStrike" spc="-1">
              <a:solidFill>
                <a:schemeClr val="dk1"/>
              </a:solidFill>
              <a:latin typeface="Segoe UI Light"/>
            </a:endParaRPr>
          </a:p>
        </p:txBody>
      </p:sp>
      <p:sp>
        <p:nvSpPr>
          <p:cNvPr id="76" name="PlaceHolder 2"/>
          <p:cNvSpPr>
            <a:spLocks noGrp="1"/>
          </p:cNvSpPr>
          <p:nvPr>
            <p:ph type="title"/>
          </p:nvPr>
        </p:nvSpPr>
        <p:spPr>
          <a:xfrm>
            <a:off x="540720" y="517320"/>
            <a:ext cx="4425840" cy="148896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77" name="PlaceHolder 3"/>
          <p:cNvSpPr>
            <a:spLocks noGrp="1"/>
          </p:cNvSpPr>
          <p:nvPr>
            <p:ph type="body"/>
          </p:nvPr>
        </p:nvSpPr>
        <p:spPr>
          <a:xfrm>
            <a:off x="540720" y="2541240"/>
            <a:ext cx="4424760" cy="4160520"/>
          </a:xfrm>
          <a:prstGeom prst="rect">
            <a:avLst/>
          </a:prstGeom>
          <a:noFill/>
          <a:ln w="0">
            <a:noFill/>
          </a:ln>
        </p:spPr>
        <p:txBody>
          <a:bodyPr lIns="146160" tIns="91440" rIns="146160" bIns="91440" anchor="t">
            <a:noAutofit/>
          </a:bodyPr>
          <a:lstStyle/>
          <a:p>
            <a:pPr marL="223920" indent="-223920" defTabSz="914400">
              <a:lnSpc>
                <a:spcPct val="90000"/>
              </a:lnSpc>
              <a:spcBef>
                <a:spcPts val="706"/>
              </a:spcBef>
              <a:buClr>
                <a:srgbClr val="505050"/>
              </a:buClr>
              <a:buSzPct val="90000"/>
              <a:buFont typeface="Wingdings" charset="2"/>
              <a:buChar char=""/>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448200" lvl="1" indent="-223920" defTabSz="914400">
              <a:lnSpc>
                <a:spcPct val="90000"/>
              </a:lnSpc>
              <a:spcBef>
                <a:spcPts val="550"/>
              </a:spcBef>
              <a:buClr>
                <a:srgbClr val="505050"/>
              </a:buClr>
              <a:buSzPct val="90000"/>
              <a:buFont typeface="Wingdings" charset="2"/>
              <a:buChar char=""/>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672120" lvl="2" indent="-223920" defTabSz="914400">
              <a:lnSpc>
                <a:spcPct val="90000"/>
              </a:lnSpc>
              <a:spcBef>
                <a:spcPts val="471"/>
              </a:spcBef>
              <a:buClr>
                <a:srgbClr val="505050"/>
              </a:buClr>
              <a:buSzPct val="90000"/>
              <a:buFont typeface="Wingdings" charset="2"/>
              <a:buChar char=""/>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896400" lvl="3" indent="-223920" defTabSz="914400">
              <a:lnSpc>
                <a:spcPct val="90000"/>
              </a:lnSpc>
              <a:spcBef>
                <a:spcPts val="431"/>
              </a:spcBef>
              <a:buClr>
                <a:srgbClr val="505050"/>
              </a:buClr>
              <a:buSzPct val="90000"/>
              <a:buFont typeface="Wingdings" charset="2"/>
              <a:buChar char=""/>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1120320" lvl="4" indent="-223920" defTabSz="914400">
              <a:lnSpc>
                <a:spcPct val="90000"/>
              </a:lnSpc>
              <a:spcBef>
                <a:spcPts val="431"/>
              </a:spcBef>
              <a:buClr>
                <a:srgbClr val="505050"/>
              </a:buClr>
              <a:buSzPct val="90000"/>
              <a:buFont typeface="Wingdings" charset="2"/>
              <a:buChar char=""/>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7" name="PlaceHolder 2"/>
          <p:cNvSpPr>
            <a:spLocks noGrp="1"/>
          </p:cNvSpPr>
          <p:nvPr>
            <p:ph type="body"/>
          </p:nvPr>
        </p:nvSpPr>
        <p:spPr>
          <a:xfrm>
            <a:off x="838080" y="1825560"/>
            <a:ext cx="10515240" cy="435096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8"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9"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10"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E3F3719E-D001-4502-A2F2-90D2F09E04B7}"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Picture 5"/>
          <p:cNvPicPr/>
          <p:nvPr/>
        </p:nvPicPr>
        <p:blipFill>
          <a:blip r:embed="rId3"/>
          <a:stretch/>
        </p:blipFill>
        <p:spPr>
          <a:xfrm>
            <a:off x="0" y="0"/>
            <a:ext cx="12191760" cy="6857640"/>
          </a:xfrm>
          <a:prstGeom prst="rect">
            <a:avLst/>
          </a:prstGeom>
          <a:ln w="0">
            <a:noFill/>
          </a:ln>
        </p:spPr>
      </p:pic>
      <p:sp>
        <p:nvSpPr>
          <p:cNvPr id="79" name="Rectangle 12"/>
          <p:cNvSpPr/>
          <p:nvPr/>
        </p:nvSpPr>
        <p:spPr>
          <a:xfrm>
            <a:off x="267840" y="2084040"/>
            <a:ext cx="6274440" cy="3585960"/>
          </a:xfrm>
          <a:prstGeom prst="rect">
            <a:avLst/>
          </a:prstGeom>
          <a:solidFill>
            <a:srgbClr val="FFFFFF">
              <a:alpha val="75000"/>
            </a:srgb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Semilight"/>
              <a:ea typeface="Segoe UI"/>
            </a:endParaRPr>
          </a:p>
        </p:txBody>
      </p:sp>
      <p:sp>
        <p:nvSpPr>
          <p:cNvPr id="80" name="PlaceHolder 1"/>
          <p:cNvSpPr>
            <a:spLocks noGrp="1"/>
          </p:cNvSpPr>
          <p:nvPr>
            <p:ph type="title"/>
          </p:nvPr>
        </p:nvSpPr>
        <p:spPr>
          <a:xfrm>
            <a:off x="269280" y="2077920"/>
            <a:ext cx="6274440" cy="179280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Presentation title</a:t>
            </a:r>
            <a:endParaRPr lang="en-US" sz="4710" b="0" strike="noStrike" spc="-1">
              <a:solidFill>
                <a:schemeClr val="dk1"/>
              </a:solidFill>
              <a:latin typeface="Segoe UI Semilight"/>
            </a:endParaRPr>
          </a:p>
        </p:txBody>
      </p:sp>
      <p:sp>
        <p:nvSpPr>
          <p:cNvPr id="81" name="PlaceHolder 2"/>
          <p:cNvSpPr>
            <a:spLocks noGrp="1"/>
          </p:cNvSpPr>
          <p:nvPr>
            <p:ph type="body"/>
          </p:nvPr>
        </p:nvSpPr>
        <p:spPr>
          <a:xfrm>
            <a:off x="267840" y="3877200"/>
            <a:ext cx="627624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pic>
        <p:nvPicPr>
          <p:cNvPr id="82" name="Picture 9"/>
          <p:cNvPicPr/>
          <p:nvPr/>
        </p:nvPicPr>
        <p:blipFill>
          <a:blip r:embed="rId4"/>
          <a:stretch/>
        </p:blipFill>
        <p:spPr>
          <a:xfrm>
            <a:off x="259200" y="5972400"/>
            <a:ext cx="1818720" cy="668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p:cNvPicPr/>
          <p:nvPr/>
        </p:nvPicPr>
        <p:blipFill>
          <a:blip r:embed="rId3"/>
          <a:srcRect l="-15"/>
          <a:stretch/>
        </p:blipFill>
        <p:spPr>
          <a:xfrm>
            <a:off x="-1800" y="0"/>
            <a:ext cx="12193200" cy="6854760"/>
          </a:xfrm>
          <a:prstGeom prst="rect">
            <a:avLst/>
          </a:prstGeom>
          <a:ln w="0">
            <a:noFill/>
          </a:ln>
        </p:spPr>
      </p:pic>
      <p:sp>
        <p:nvSpPr>
          <p:cNvPr id="84" name="Rectangle 12"/>
          <p:cNvSpPr/>
          <p:nvPr/>
        </p:nvSpPr>
        <p:spPr>
          <a:xfrm>
            <a:off x="267840" y="2084040"/>
            <a:ext cx="6158160" cy="3136320"/>
          </a:xfrm>
          <a:prstGeom prst="rect">
            <a:avLst/>
          </a:prstGeom>
          <a:solidFill>
            <a:srgbClr val="FFFFFF">
              <a:alpha val="75000"/>
            </a:srgb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Semilight"/>
              <a:ea typeface="Segoe UI"/>
            </a:endParaRPr>
          </a:p>
        </p:txBody>
      </p:sp>
      <p:sp>
        <p:nvSpPr>
          <p:cNvPr id="85" name="PlaceHolder 1"/>
          <p:cNvSpPr>
            <a:spLocks noGrp="1"/>
          </p:cNvSpPr>
          <p:nvPr>
            <p:ph type="title"/>
          </p:nvPr>
        </p:nvSpPr>
        <p:spPr>
          <a:xfrm>
            <a:off x="269280" y="2077920"/>
            <a:ext cx="6156720" cy="80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Presentation title</a:t>
            </a:r>
            <a:endParaRPr lang="en-US" sz="4710" b="0" strike="noStrike" spc="-1">
              <a:solidFill>
                <a:schemeClr val="dk1"/>
              </a:solidFill>
              <a:latin typeface="Segoe UI Semilight"/>
            </a:endParaRPr>
          </a:p>
        </p:txBody>
      </p:sp>
      <p:sp>
        <p:nvSpPr>
          <p:cNvPr id="86" name="PlaceHolder 2"/>
          <p:cNvSpPr>
            <a:spLocks noGrp="1"/>
          </p:cNvSpPr>
          <p:nvPr>
            <p:ph type="body"/>
          </p:nvPr>
        </p:nvSpPr>
        <p:spPr>
          <a:xfrm>
            <a:off x="267840" y="2894040"/>
            <a:ext cx="615816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pic>
        <p:nvPicPr>
          <p:cNvPr id="87" name="Picture 9"/>
          <p:cNvPicPr/>
          <p:nvPr/>
        </p:nvPicPr>
        <p:blipFill>
          <a:blip r:embed="rId4"/>
          <a:stretch/>
        </p:blipFill>
        <p:spPr>
          <a:xfrm>
            <a:off x="259200" y="5972400"/>
            <a:ext cx="1818720" cy="668880"/>
          </a:xfrm>
          <a:prstGeom prst="rect">
            <a:avLst/>
          </a:prstGeom>
          <a:ln w="0">
            <a:noFill/>
          </a:ln>
        </p:spPr>
      </p:pic>
      <p:sp>
        <p:nvSpPr>
          <p:cNvPr id="88" name="PlaceHolder 3"/>
          <p:cNvSpPr>
            <a:spLocks noGrp="1"/>
          </p:cNvSpPr>
          <p:nvPr>
            <p:ph type="body"/>
          </p:nvPr>
        </p:nvSpPr>
        <p:spPr>
          <a:xfrm>
            <a:off x="267840" y="4168800"/>
            <a:ext cx="6158160" cy="419724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000000"/>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90" name="PlaceHolder 2"/>
          <p:cNvSpPr>
            <a:spLocks noGrp="1"/>
          </p:cNvSpPr>
          <p:nvPr>
            <p:ph type="body"/>
          </p:nvPr>
        </p:nvSpPr>
        <p:spPr>
          <a:xfrm>
            <a:off x="540720" y="165744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2940" b="0" strike="noStrike" spc="-1">
                <a:solidFill>
                  <a:srgbClr val="000000"/>
                </a:solidFill>
                <a:latin typeface="Segoe UI Semilight"/>
              </a:rPr>
              <a:t>Click to edit Master text styles</a:t>
            </a:r>
            <a:endParaRPr lang="en-US" sz="2940" b="0" strike="noStrike" spc="-1">
              <a:solidFill>
                <a:schemeClr val="dk1"/>
              </a:solidFill>
              <a:latin typeface="Segoe UI Light"/>
            </a:endParaRPr>
          </a:p>
          <a:p>
            <a:pPr marL="250560" indent="0" defTabSz="914400">
              <a:lnSpc>
                <a:spcPct val="90000"/>
              </a:lnSpc>
              <a:spcBef>
                <a:spcPts val="471"/>
              </a:spcBef>
              <a:buNone/>
              <a:tabLst>
                <a:tab pos="0" algn="l"/>
              </a:tabLst>
            </a:pPr>
            <a:r>
              <a:rPr lang="en-US" sz="2360" b="0" strike="noStrike" spc="-1">
                <a:solidFill>
                  <a:srgbClr val="000000"/>
                </a:solidFill>
                <a:latin typeface="Segoe UI Light"/>
              </a:rPr>
              <a:t>Second level</a:t>
            </a:r>
            <a:endParaRPr lang="en-US" sz="2360" b="0" strike="noStrike" spc="-1">
              <a:solidFill>
                <a:schemeClr val="dk1"/>
              </a:solidFill>
              <a:latin typeface="Segoe UI Light"/>
            </a:endParaRPr>
          </a:p>
          <a:p>
            <a:pPr marL="442080" indent="0" defTabSz="914400">
              <a:lnSpc>
                <a:spcPct val="90000"/>
              </a:lnSpc>
              <a:spcBef>
                <a:spcPts val="431"/>
              </a:spcBef>
              <a:buNone/>
              <a:tabLst>
                <a:tab pos="0" algn="l"/>
              </a:tabLst>
            </a:pPr>
            <a:r>
              <a:rPr lang="en-US" sz="2150" b="0" strike="noStrike" spc="-1">
                <a:solidFill>
                  <a:srgbClr val="000000"/>
                </a:solidFill>
                <a:latin typeface="Segoe UI Light"/>
              </a:rPr>
              <a:t>Third level</a:t>
            </a:r>
            <a:endParaRPr lang="en-US" sz="2150" b="0" strike="noStrike" spc="-1">
              <a:solidFill>
                <a:schemeClr val="dk1"/>
              </a:solidFill>
              <a:latin typeface="Segoe UI Light"/>
            </a:endParaRPr>
          </a:p>
          <a:p>
            <a:pPr marL="6397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3736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91" name="PlaceHolder 3"/>
          <p:cNvSpPr>
            <a:spLocks noGrp="1"/>
          </p:cNvSpPr>
          <p:nvPr>
            <p:ph type="body"/>
          </p:nvPr>
        </p:nvSpPr>
        <p:spPr>
          <a:xfrm>
            <a:off x="6177600" y="1657440"/>
            <a:ext cx="5378040" cy="4160520"/>
          </a:xfrm>
          <a:prstGeom prst="rect">
            <a:avLst/>
          </a:prstGeom>
          <a:noFill/>
          <a:ln w="0">
            <a:noFill/>
          </a:ln>
        </p:spPr>
        <p:txBody>
          <a:bodyPr lIns="146160" tIns="91440" rIns="146160" bIns="91440" anchor="t">
            <a:noAutofit/>
          </a:bodyPr>
          <a:lstStyle/>
          <a:p>
            <a:pPr marL="504360" indent="-504360" defTabSz="914400">
              <a:lnSpc>
                <a:spcPct val="90000"/>
              </a:lnSpc>
              <a:spcBef>
                <a:spcPts val="1199"/>
              </a:spcBef>
              <a:buNone/>
              <a:tabLst>
                <a:tab pos="0" algn="l"/>
              </a:tabLst>
            </a:pPr>
            <a:r>
              <a:rPr lang="en-US" sz="2940" b="0" strike="noStrike" spc="-1">
                <a:solidFill>
                  <a:srgbClr val="000000"/>
                </a:solidFill>
                <a:latin typeface="Segoe UI Semilight"/>
              </a:rPr>
              <a:t>Click to edit Master text styles</a:t>
            </a:r>
            <a:endParaRPr lang="en-US" sz="294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360" b="0" strike="noStrike" spc="-1">
                <a:solidFill>
                  <a:srgbClr val="000000"/>
                </a:solidFill>
                <a:latin typeface="Segoe UI Semilight"/>
              </a:rPr>
              <a:t>Second level</a:t>
            </a:r>
            <a:endParaRPr lang="en-US" sz="236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Third level</a:t>
            </a:r>
            <a:endParaRPr lang="en-US" sz="215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Fourth level</a:t>
            </a:r>
            <a:endParaRPr lang="en-US" sz="2150" b="0" strike="noStrike" spc="-1">
              <a:solidFill>
                <a:schemeClr val="dk1"/>
              </a:solidFill>
              <a:latin typeface="Segoe UI Light"/>
            </a:endParaRPr>
          </a:p>
          <a:p>
            <a:pPr marL="504360" indent="-504360" defTabSz="914400">
              <a:lnSpc>
                <a:spcPct val="90000"/>
              </a:lnSpc>
              <a:spcBef>
                <a:spcPts val="1199"/>
              </a:spcBef>
              <a:buNone/>
              <a:tabLst>
                <a:tab pos="0" algn="l"/>
              </a:tabLst>
            </a:pPr>
            <a:r>
              <a:rPr lang="en-US" sz="2150" b="0" strike="noStrike" spc="-1">
                <a:solidFill>
                  <a:srgbClr val="000000"/>
                </a:solidFill>
                <a:latin typeface="Segoe UI Semi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PlaceHolder 1"/>
          <p:cNvSpPr>
            <a:spLocks noGrp="1"/>
          </p:cNvSpPr>
          <p:nvPr>
            <p:ph type="body"/>
          </p:nvPr>
        </p:nvSpPr>
        <p:spPr>
          <a:xfrm>
            <a:off x="0" y="0"/>
            <a:ext cx="12191760" cy="67320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chemeClr val="dk1"/>
                </a:solidFill>
                <a:latin typeface="Segoe UI Light"/>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1800" b="0" strike="noStrike" spc="-1">
                <a:solidFill>
                  <a:schemeClr val="dk1"/>
                </a:solidFill>
                <a:latin typeface="Segoe UI Light"/>
              </a:rPr>
              <a:t>Second niveau de plan</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Segoe UI Light"/>
              </a:rPr>
              <a:t>Troisième niveau de plan</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Segoe UI Light"/>
              </a:rPr>
              <a:t>Quatrième niveau de plan</a:t>
            </a:r>
          </a:p>
          <a:p>
            <a:pPr marL="2160000" lvl="4"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Cinquième niveau de plan</a:t>
            </a:r>
          </a:p>
          <a:p>
            <a:pPr marL="2592000" lvl="5"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Sixième niveau de plan</a:t>
            </a:r>
          </a:p>
          <a:p>
            <a:pPr marL="3024000" lvl="6" indent="-216000">
              <a:lnSpc>
                <a:spcPct val="90000"/>
              </a:lnSpc>
              <a:spcBef>
                <a:spcPts val="283"/>
              </a:spcBef>
              <a:buClr>
                <a:srgbClr val="000000"/>
              </a:buClr>
              <a:buSzPct val="45000"/>
              <a:buFont typeface="Wingdings" charset="2"/>
              <a:buChar char=""/>
            </a:pPr>
            <a:r>
              <a:rPr lang="en-US" sz="1800" b="0" strike="noStrike" spc="-1">
                <a:solidFill>
                  <a:schemeClr val="dk1"/>
                </a:solidFill>
                <a:latin typeface="Segoe UI Light"/>
              </a:rPr>
              <a:t>Septième niveau de plan</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269280" y="2084040"/>
            <a:ext cx="896400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FFFFFF"/>
                </a:solidFill>
                <a:latin typeface="Segoe UI"/>
              </a:rPr>
              <a:t>Presentation title</a:t>
            </a:r>
            <a:endParaRPr lang="en-US" sz="5300" b="0" strike="noStrike" spc="-1">
              <a:solidFill>
                <a:schemeClr val="dk1"/>
              </a:solidFill>
              <a:latin typeface="Segoe UI Semilight"/>
            </a:endParaRPr>
          </a:p>
        </p:txBody>
      </p:sp>
      <p:sp>
        <p:nvSpPr>
          <p:cNvPr id="94" name="PlaceHolder 2"/>
          <p:cNvSpPr>
            <a:spLocks noGrp="1"/>
          </p:cNvSpPr>
          <p:nvPr>
            <p:ph type="body"/>
          </p:nvPr>
        </p:nvSpPr>
        <p:spPr>
          <a:xfrm>
            <a:off x="269280" y="3878640"/>
            <a:ext cx="7170840" cy="179208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269280" y="2077920"/>
            <a:ext cx="4840200" cy="17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FFFFFF"/>
                </a:solidFill>
                <a:latin typeface="Segoe UI"/>
              </a:rPr>
              <a:t>Presentation title</a:t>
            </a:r>
            <a:endParaRPr lang="en-US" sz="4710" b="0" strike="noStrike" spc="-1">
              <a:solidFill>
                <a:schemeClr val="dk1"/>
              </a:solidFill>
              <a:latin typeface="Segoe UI Semilight"/>
            </a:endParaRPr>
          </a:p>
        </p:txBody>
      </p:sp>
      <p:sp>
        <p:nvSpPr>
          <p:cNvPr id="96" name="PlaceHolder 2"/>
          <p:cNvSpPr>
            <a:spLocks noGrp="1"/>
          </p:cNvSpPr>
          <p:nvPr>
            <p:ph type="body"/>
          </p:nvPr>
        </p:nvSpPr>
        <p:spPr>
          <a:xfrm>
            <a:off x="267840" y="3877200"/>
            <a:ext cx="4840200" cy="716760"/>
          </a:xfrm>
          <a:prstGeom prst="rect">
            <a:avLst/>
          </a:prstGeom>
          <a:noFill/>
          <a:ln w="0">
            <a:noFill/>
          </a:ln>
        </p:spPr>
        <p:txBody>
          <a:bodyPr lIns="164520" tIns="109800" rIns="164520" bIns="109800" anchor="t">
            <a:noAutofit/>
          </a:bodyPr>
          <a:lstStyle/>
          <a:p>
            <a:pPr indent="0" defTabSz="914400">
              <a:lnSpc>
                <a:spcPct val="90000"/>
              </a:lnSpc>
              <a:buNone/>
              <a:tabLst>
                <a:tab pos="0" algn="l"/>
              </a:tabLst>
            </a:pPr>
            <a:r>
              <a:rPr lang="en-US" sz="3140" b="0" strike="noStrike" spc="-1">
                <a:solidFill>
                  <a:srgbClr val="FFFFFF"/>
                </a:solidFill>
                <a:latin typeface="Segoe UI Semi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98" name="PlaceHolder 2"/>
          <p:cNvSpPr>
            <a:spLocks noGrp="1"/>
          </p:cNvSpPr>
          <p:nvPr>
            <p:ph type="body"/>
          </p:nvPr>
        </p:nvSpPr>
        <p:spPr>
          <a:xfrm>
            <a:off x="540720" y="1530720"/>
            <a:ext cx="1101492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0" name="PlaceHolder 2"/>
          <p:cNvSpPr>
            <a:spLocks noGrp="1"/>
          </p:cNvSpPr>
          <p:nvPr>
            <p:ph type="body"/>
          </p:nvPr>
        </p:nvSpPr>
        <p:spPr>
          <a:xfrm>
            <a:off x="540720" y="1530720"/>
            <a:ext cx="1101492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2" name="PlaceHolder 2"/>
          <p:cNvSpPr>
            <a:spLocks noGrp="1"/>
          </p:cNvSpPr>
          <p:nvPr>
            <p:ph type="body"/>
          </p:nvPr>
        </p:nvSpPr>
        <p:spPr>
          <a:xfrm>
            <a:off x="54072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103" name="PlaceHolder 3"/>
          <p:cNvSpPr>
            <a:spLocks noGrp="1"/>
          </p:cNvSpPr>
          <p:nvPr>
            <p:ph type="body"/>
          </p:nvPr>
        </p:nvSpPr>
        <p:spPr>
          <a:xfrm>
            <a:off x="617760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
        <p:nvSpPr>
          <p:cNvPr id="105" name="PlaceHolder 2"/>
          <p:cNvSpPr>
            <a:spLocks noGrp="1"/>
          </p:cNvSpPr>
          <p:nvPr>
            <p:ph type="body"/>
          </p:nvPr>
        </p:nvSpPr>
        <p:spPr>
          <a:xfrm>
            <a:off x="54072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
        <p:nvSpPr>
          <p:cNvPr id="106" name="PlaceHolder 3"/>
          <p:cNvSpPr>
            <a:spLocks noGrp="1"/>
          </p:cNvSpPr>
          <p:nvPr>
            <p:ph type="body"/>
          </p:nvPr>
        </p:nvSpPr>
        <p:spPr>
          <a:xfrm>
            <a:off x="6177600" y="1530720"/>
            <a:ext cx="5378040" cy="4160520"/>
          </a:xfrm>
          <a:prstGeom prst="rect">
            <a:avLst/>
          </a:prstGeom>
          <a:noFill/>
          <a:ln w="0">
            <a:noFill/>
          </a:ln>
        </p:spPr>
        <p:txBody>
          <a:bodyPr lIns="146160" tIns="91440" rIns="146160" bIns="91440" anchor="t">
            <a:noAutofit/>
          </a:bodyPr>
          <a:lstStyle/>
          <a:p>
            <a:pPr indent="0" defTabSz="914400">
              <a:lnSpc>
                <a:spcPct val="90000"/>
              </a:lnSpc>
              <a:spcBef>
                <a:spcPts val="706"/>
              </a:spcBef>
              <a:buNone/>
              <a:tabLst>
                <a:tab pos="0" algn="l"/>
              </a:tabLst>
            </a:pPr>
            <a:r>
              <a:rPr lang="en-US" sz="3530" b="0" strike="noStrike" spc="-1">
                <a:solidFill>
                  <a:srgbClr val="000000"/>
                </a:solidFill>
                <a:latin typeface="Segoe UI Light"/>
              </a:rPr>
              <a:t>Click to edit Master text styles</a:t>
            </a:r>
            <a:endParaRPr lang="en-US" sz="3530" b="0" strike="noStrike" spc="-1">
              <a:solidFill>
                <a:schemeClr val="dk1"/>
              </a:solidFill>
              <a:latin typeface="Segoe UI Light"/>
            </a:endParaRPr>
          </a:p>
          <a:p>
            <a:pPr marL="223920" indent="0" defTabSz="914400">
              <a:lnSpc>
                <a:spcPct val="90000"/>
              </a:lnSpc>
              <a:spcBef>
                <a:spcPts val="550"/>
              </a:spcBef>
              <a:buNone/>
              <a:tabLst>
                <a:tab pos="0" algn="l"/>
              </a:tabLst>
            </a:pPr>
            <a:r>
              <a:rPr lang="en-US" sz="2740" b="0" strike="noStrike" spc="-1">
                <a:solidFill>
                  <a:srgbClr val="000000"/>
                </a:solidFill>
                <a:latin typeface="Segoe UI Light"/>
              </a:rPr>
              <a:t>Second level</a:t>
            </a:r>
            <a:endParaRPr lang="en-US" sz="2740" b="0" strike="noStrike" spc="-1">
              <a:solidFill>
                <a:schemeClr val="dk1"/>
              </a:solidFill>
              <a:latin typeface="Segoe UI Light"/>
            </a:endParaRPr>
          </a:p>
          <a:p>
            <a:pPr marL="448200" indent="0" defTabSz="914400">
              <a:lnSpc>
                <a:spcPct val="90000"/>
              </a:lnSpc>
              <a:spcBef>
                <a:spcPts val="471"/>
              </a:spcBef>
              <a:buNone/>
              <a:tabLst>
                <a:tab pos="0" algn="l"/>
              </a:tabLst>
            </a:pPr>
            <a:r>
              <a:rPr lang="en-US" sz="2360" b="0" strike="noStrike" spc="-1">
                <a:solidFill>
                  <a:srgbClr val="000000"/>
                </a:solidFill>
                <a:latin typeface="Segoe UI Light"/>
              </a:rPr>
              <a:t>Third level</a:t>
            </a:r>
            <a:endParaRPr lang="en-US" sz="2360" b="0" strike="noStrike" spc="-1">
              <a:solidFill>
                <a:schemeClr val="dk1"/>
              </a:solidFill>
              <a:latin typeface="Segoe UI Light"/>
            </a:endParaRPr>
          </a:p>
          <a:p>
            <a:pPr marL="672120" indent="0" defTabSz="914400">
              <a:lnSpc>
                <a:spcPct val="90000"/>
              </a:lnSpc>
              <a:spcBef>
                <a:spcPts val="431"/>
              </a:spcBef>
              <a:buNone/>
              <a:tabLst>
                <a:tab pos="0" algn="l"/>
              </a:tabLst>
            </a:pPr>
            <a:r>
              <a:rPr lang="en-US" sz="2150" b="0" strike="noStrike" spc="-1">
                <a:solidFill>
                  <a:srgbClr val="000000"/>
                </a:solidFill>
                <a:latin typeface="Segoe UI Light"/>
              </a:rPr>
              <a:t>Fourth level</a:t>
            </a:r>
            <a:endParaRPr lang="en-US" sz="2150" b="0" strike="noStrike" spc="-1">
              <a:solidFill>
                <a:schemeClr val="dk1"/>
              </a:solidFill>
              <a:latin typeface="Segoe UI Light"/>
            </a:endParaRPr>
          </a:p>
          <a:p>
            <a:pPr marL="896400" indent="0" defTabSz="914400">
              <a:lnSpc>
                <a:spcPct val="90000"/>
              </a:lnSpc>
              <a:spcBef>
                <a:spcPts val="431"/>
              </a:spcBef>
              <a:buNone/>
              <a:tabLst>
                <a:tab pos="0" algn="l"/>
              </a:tabLst>
            </a:pPr>
            <a:r>
              <a:rPr lang="en-US" sz="2150" b="0" strike="noStrike" spc="-1">
                <a:solidFill>
                  <a:srgbClr val="000000"/>
                </a:solidFill>
                <a:latin typeface="Segoe UI Light"/>
              </a:rPr>
              <a:t>Fifth level</a:t>
            </a:r>
            <a:endParaRPr lang="en-US" sz="215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724960" y="365040"/>
            <a:ext cx="2628720" cy="5811480"/>
          </a:xfrm>
          <a:prstGeom prst="rect">
            <a:avLst/>
          </a:prstGeom>
          <a:noFill/>
          <a:ln w="0">
            <a:noFill/>
          </a:ln>
        </p:spPr>
        <p:txBody>
          <a:bodyPr vert="eaVert"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 name="PlaceHolder 2"/>
          <p:cNvSpPr>
            <a:spLocks noGrp="1"/>
          </p:cNvSpPr>
          <p:nvPr>
            <p:ph type="body"/>
          </p:nvPr>
        </p:nvSpPr>
        <p:spPr>
          <a:xfrm>
            <a:off x="838080" y="365040"/>
            <a:ext cx="7733880" cy="581148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3"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14"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15"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8495C89B-F6F4-43EE-AA39-1C2B35402550}"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540720" y="517320"/>
            <a:ext cx="1101492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a:rPr>
              <a:t>Click to edit Master title style</a:t>
            </a:r>
            <a:endParaRPr lang="en-US" sz="4710" b="0" strike="noStrike" spc="-1">
              <a:solidFill>
                <a:schemeClr val="dk1"/>
              </a:solidFill>
              <a:latin typeface="Segoe UI Semilight"/>
            </a:endParaRP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8" name="Picture 6"/>
          <p:cNvPicPr/>
          <p:nvPr/>
        </p:nvPicPr>
        <p:blipFill>
          <a:blip r:embed="rId3"/>
          <a:stretch/>
        </p:blipFill>
        <p:spPr>
          <a:xfrm rot="5400000">
            <a:off x="9208800" y="2990880"/>
            <a:ext cx="6858360" cy="876240"/>
          </a:xfrm>
          <a:prstGeom prst="rect">
            <a:avLst/>
          </a:prstGeom>
          <a:ln w="0">
            <a:noFill/>
          </a:ln>
        </p:spPr>
      </p:pic>
      <p:pic>
        <p:nvPicPr>
          <p:cNvPr id="109" name="Picture 20"/>
          <p:cNvPicPr/>
          <p:nvPr/>
        </p:nvPicPr>
        <p:blipFill>
          <a:blip r:embed="rId4"/>
          <a:stretch/>
        </p:blipFill>
        <p:spPr>
          <a:xfrm>
            <a:off x="0" y="0"/>
            <a:ext cx="12191760" cy="6857640"/>
          </a:xfrm>
          <a:prstGeom prst="rect">
            <a:avLst/>
          </a:prstGeom>
          <a:ln w="0">
            <a:noFill/>
          </a:ln>
        </p:spPr>
      </p:pic>
      <p:sp>
        <p:nvSpPr>
          <p:cNvPr id="110" name="Rectangle 1"/>
          <p:cNvSpPr/>
          <p:nvPr/>
        </p:nvSpPr>
        <p:spPr>
          <a:xfrm>
            <a:off x="126360" y="1459080"/>
            <a:ext cx="5378040" cy="3592080"/>
          </a:xfrm>
          <a:prstGeom prst="rect">
            <a:avLst/>
          </a:prstGeom>
          <a:solidFill>
            <a:schemeClr val="accent2">
              <a:lumMod val="75000"/>
              <a:alpha val="90000"/>
            </a:schemeClr>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a:ea typeface="Segoe UI"/>
            </a:endParaRPr>
          </a:p>
        </p:txBody>
      </p:sp>
      <p:sp>
        <p:nvSpPr>
          <p:cNvPr id="111" name="PlaceHolder 1"/>
          <p:cNvSpPr>
            <a:spLocks noGrp="1"/>
          </p:cNvSpPr>
          <p:nvPr>
            <p:ph type="title"/>
          </p:nvPr>
        </p:nvSpPr>
        <p:spPr>
          <a:xfrm>
            <a:off x="124560" y="1487520"/>
            <a:ext cx="537804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000000"/>
                </a:solidFill>
                <a:latin typeface="Segoe UI Light"/>
              </a:rPr>
              <a:t>Presentation title</a:t>
            </a:r>
            <a:endParaRPr lang="en-US" sz="5300" b="0" strike="noStrike" spc="-1">
              <a:solidFill>
                <a:schemeClr val="dk1"/>
              </a:solidFill>
              <a:latin typeface="Segoe UI"/>
            </a:endParaRPr>
          </a:p>
        </p:txBody>
      </p:sp>
      <p:sp>
        <p:nvSpPr>
          <p:cNvPr id="112" name="PlaceHolder 2"/>
          <p:cNvSpPr>
            <a:spLocks noGrp="1"/>
          </p:cNvSpPr>
          <p:nvPr>
            <p:ph type="body"/>
          </p:nvPr>
        </p:nvSpPr>
        <p:spPr>
          <a:xfrm>
            <a:off x="124560" y="3280680"/>
            <a:ext cx="5379840" cy="1796040"/>
          </a:xfrm>
          <a:prstGeom prst="rect">
            <a:avLst/>
          </a:prstGeom>
          <a:noFill/>
          <a:ln w="0">
            <a:noFill/>
          </a:ln>
        </p:spPr>
        <p:txBody>
          <a:bodyPr lIns="146160" tIns="109800" rIns="146160" bIns="109800" anchor="t">
            <a:noAutofit/>
          </a:bodyPr>
          <a:lstStyle/>
          <a:p>
            <a:pPr indent="0" defTabSz="914400">
              <a:lnSpc>
                <a:spcPct val="90000"/>
              </a:lnSpc>
              <a:buNone/>
              <a:tabLst>
                <a:tab pos="0" algn="l"/>
              </a:tabLst>
            </a:pPr>
            <a:r>
              <a:rPr lang="en-US" sz="3140" b="0" strike="noStrike" spc="-1">
                <a:solidFill>
                  <a:srgbClr val="000000"/>
                </a:solidFill>
                <a:latin typeface="Segoe UI Light"/>
              </a:rPr>
              <a:t>Speaker Name</a:t>
            </a:r>
            <a:endParaRPr lang="en-US" sz="3140" b="0" strike="noStrike" spc="-1">
              <a:solidFill>
                <a:schemeClr val="dk1"/>
              </a:solidFill>
              <a:latin typeface="Segoe UI Light"/>
            </a:endParaRPr>
          </a:p>
        </p:txBody>
      </p:sp>
      <p:pic>
        <p:nvPicPr>
          <p:cNvPr id="113" name="Picture 6"/>
          <p:cNvPicPr/>
          <p:nvPr/>
        </p:nvPicPr>
        <p:blipFill>
          <a:blip r:embed="rId5"/>
          <a:stretch/>
        </p:blipFill>
        <p:spPr>
          <a:xfrm>
            <a:off x="10148040" y="139680"/>
            <a:ext cx="1949400" cy="7167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4" name="Picture 6"/>
          <p:cNvPicPr/>
          <p:nvPr/>
        </p:nvPicPr>
        <p:blipFill>
          <a:blip r:embed="rId3"/>
          <a:stretch/>
        </p:blipFill>
        <p:spPr>
          <a:xfrm rot="5400000">
            <a:off x="9208800" y="2990880"/>
            <a:ext cx="6858360" cy="876240"/>
          </a:xfrm>
          <a:prstGeom prst="rect">
            <a:avLst/>
          </a:prstGeom>
          <a:ln w="0">
            <a:noFill/>
          </a:ln>
        </p:spPr>
      </p:pic>
      <p:sp>
        <p:nvSpPr>
          <p:cNvPr id="11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5"/>
                </a:solidFill>
                <a:latin typeface="Segoe UI Light"/>
              </a:rPr>
              <a:t>Click to edit Master title style</a:t>
            </a:r>
            <a:endParaRPr lang="en-US" sz="4710" b="0" strike="noStrike" spc="-1">
              <a:solidFill>
                <a:schemeClr val="dk1"/>
              </a:solidFill>
              <a:latin typeface="Segoe UI"/>
            </a:endParaRPr>
          </a:p>
        </p:txBody>
      </p:sp>
      <p:sp>
        <p:nvSpPr>
          <p:cNvPr id="116"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8272"/>
              </a:buClr>
              <a:buSzPct val="90000"/>
              <a:buFont typeface="Arial"/>
              <a:buChar char="•"/>
            </a:pPr>
            <a:r>
              <a:rPr lang="en-US" sz="3920" b="0" strike="noStrike" spc="-1">
                <a:solidFill>
                  <a:schemeClr val="accent5"/>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Picture 6"/>
          <p:cNvPicPr/>
          <p:nvPr/>
        </p:nvPicPr>
        <p:blipFill>
          <a:blip r:embed="rId3"/>
          <a:stretch/>
        </p:blipFill>
        <p:spPr>
          <a:xfrm rot="5400000">
            <a:off x="9208800" y="2990880"/>
            <a:ext cx="6858360" cy="876240"/>
          </a:xfrm>
          <a:prstGeom prst="rect">
            <a:avLst/>
          </a:prstGeom>
          <a:ln w="0">
            <a:noFill/>
          </a:ln>
        </p:spPr>
      </p:pic>
      <p:pic>
        <p:nvPicPr>
          <p:cNvPr id="118" name="Picture 2"/>
          <p:cNvPicPr/>
          <p:nvPr/>
        </p:nvPicPr>
        <p:blipFill>
          <a:blip r:embed="rId4"/>
          <a:stretch/>
        </p:blipFill>
        <p:spPr>
          <a:xfrm>
            <a:off x="0" y="-4680"/>
            <a:ext cx="2272680" cy="2151360"/>
          </a:xfrm>
          <a:prstGeom prst="rect">
            <a:avLst/>
          </a:prstGeom>
          <a:ln w="0">
            <a:noFill/>
          </a:ln>
        </p:spPr>
      </p:pic>
      <p:pic>
        <p:nvPicPr>
          <p:cNvPr id="119" name="Picture 3"/>
          <p:cNvPicPr/>
          <p:nvPr/>
        </p:nvPicPr>
        <p:blipFill>
          <a:blip r:embed="rId5"/>
          <a:stretch/>
        </p:blipFill>
        <p:spPr>
          <a:xfrm>
            <a:off x="2479680" y="0"/>
            <a:ext cx="2272680" cy="2151360"/>
          </a:xfrm>
          <a:prstGeom prst="rect">
            <a:avLst/>
          </a:prstGeom>
          <a:ln w="0">
            <a:noFill/>
          </a:ln>
        </p:spPr>
      </p:pic>
      <p:pic>
        <p:nvPicPr>
          <p:cNvPr id="120" name="Picture 4"/>
          <p:cNvPicPr/>
          <p:nvPr/>
        </p:nvPicPr>
        <p:blipFill>
          <a:blip r:embed="rId6"/>
          <a:stretch/>
        </p:blipFill>
        <p:spPr>
          <a:xfrm>
            <a:off x="4959360" y="-4680"/>
            <a:ext cx="2272680" cy="2151360"/>
          </a:xfrm>
          <a:prstGeom prst="rect">
            <a:avLst/>
          </a:prstGeom>
          <a:ln w="0">
            <a:noFill/>
          </a:ln>
        </p:spPr>
      </p:pic>
      <p:pic>
        <p:nvPicPr>
          <p:cNvPr id="121" name="Picture 5"/>
          <p:cNvPicPr/>
          <p:nvPr/>
        </p:nvPicPr>
        <p:blipFill>
          <a:blip r:embed="rId7"/>
          <a:stretch/>
        </p:blipFill>
        <p:spPr>
          <a:xfrm>
            <a:off x="7439040" y="-4680"/>
            <a:ext cx="2272680" cy="2151360"/>
          </a:xfrm>
          <a:prstGeom prst="rect">
            <a:avLst/>
          </a:prstGeom>
          <a:ln w="0">
            <a:noFill/>
          </a:ln>
        </p:spPr>
      </p:pic>
      <p:pic>
        <p:nvPicPr>
          <p:cNvPr id="122" name="Picture 6"/>
          <p:cNvPicPr/>
          <p:nvPr/>
        </p:nvPicPr>
        <p:blipFill>
          <a:blip r:embed="rId8"/>
          <a:stretch/>
        </p:blipFill>
        <p:spPr>
          <a:xfrm>
            <a:off x="9919080" y="0"/>
            <a:ext cx="2272680" cy="2151360"/>
          </a:xfrm>
          <a:prstGeom prst="rect">
            <a:avLst/>
          </a:prstGeom>
          <a:ln w="0">
            <a:noFill/>
          </a:ln>
        </p:spPr>
      </p:pic>
      <p:pic>
        <p:nvPicPr>
          <p:cNvPr id="123" name="Picture 7"/>
          <p:cNvPicPr/>
          <p:nvPr/>
        </p:nvPicPr>
        <p:blipFill>
          <a:blip r:embed="rId9"/>
          <a:stretch/>
        </p:blipFill>
        <p:spPr>
          <a:xfrm>
            <a:off x="0" y="2341800"/>
            <a:ext cx="2272680" cy="2151360"/>
          </a:xfrm>
          <a:prstGeom prst="rect">
            <a:avLst/>
          </a:prstGeom>
          <a:ln w="0">
            <a:noFill/>
          </a:ln>
        </p:spPr>
      </p:pic>
      <p:pic>
        <p:nvPicPr>
          <p:cNvPr id="124" name="Picture 8"/>
          <p:cNvPicPr/>
          <p:nvPr/>
        </p:nvPicPr>
        <p:blipFill>
          <a:blip r:embed="rId10"/>
          <a:stretch/>
        </p:blipFill>
        <p:spPr>
          <a:xfrm>
            <a:off x="2479680" y="2341800"/>
            <a:ext cx="2272680" cy="2151360"/>
          </a:xfrm>
          <a:prstGeom prst="rect">
            <a:avLst/>
          </a:prstGeom>
          <a:ln w="0">
            <a:noFill/>
          </a:ln>
        </p:spPr>
      </p:pic>
      <p:pic>
        <p:nvPicPr>
          <p:cNvPr id="125" name="Picture 9"/>
          <p:cNvPicPr/>
          <p:nvPr/>
        </p:nvPicPr>
        <p:blipFill>
          <a:blip r:embed="rId11"/>
          <a:stretch/>
        </p:blipFill>
        <p:spPr>
          <a:xfrm>
            <a:off x="4959360" y="2341800"/>
            <a:ext cx="2272680" cy="2151360"/>
          </a:xfrm>
          <a:prstGeom prst="rect">
            <a:avLst/>
          </a:prstGeom>
          <a:ln w="0">
            <a:noFill/>
          </a:ln>
        </p:spPr>
      </p:pic>
      <p:pic>
        <p:nvPicPr>
          <p:cNvPr id="126" name="Picture 10"/>
          <p:cNvPicPr/>
          <p:nvPr/>
        </p:nvPicPr>
        <p:blipFill>
          <a:blip r:embed="rId12"/>
          <a:stretch/>
        </p:blipFill>
        <p:spPr>
          <a:xfrm>
            <a:off x="7439040" y="2341800"/>
            <a:ext cx="2272680" cy="2151360"/>
          </a:xfrm>
          <a:prstGeom prst="rect">
            <a:avLst/>
          </a:prstGeom>
          <a:ln w="0">
            <a:noFill/>
          </a:ln>
        </p:spPr>
      </p:pic>
      <p:pic>
        <p:nvPicPr>
          <p:cNvPr id="127" name="Picture 11"/>
          <p:cNvPicPr/>
          <p:nvPr/>
        </p:nvPicPr>
        <p:blipFill>
          <a:blip r:embed="rId13"/>
          <a:stretch/>
        </p:blipFill>
        <p:spPr>
          <a:xfrm>
            <a:off x="9919080" y="2341800"/>
            <a:ext cx="2272680" cy="2151360"/>
          </a:xfrm>
          <a:prstGeom prst="rect">
            <a:avLst/>
          </a:prstGeom>
          <a:ln w="0">
            <a:noFill/>
          </a:ln>
        </p:spPr>
      </p:pic>
      <p:pic>
        <p:nvPicPr>
          <p:cNvPr id="128" name="Picture 12"/>
          <p:cNvPicPr/>
          <p:nvPr/>
        </p:nvPicPr>
        <p:blipFill>
          <a:blip r:embed="rId7"/>
          <a:stretch/>
        </p:blipFill>
        <p:spPr>
          <a:xfrm>
            <a:off x="0" y="4710600"/>
            <a:ext cx="2272680" cy="2151360"/>
          </a:xfrm>
          <a:prstGeom prst="rect">
            <a:avLst/>
          </a:prstGeom>
          <a:ln w="0">
            <a:noFill/>
          </a:ln>
        </p:spPr>
      </p:pic>
      <p:pic>
        <p:nvPicPr>
          <p:cNvPr id="129" name="Picture 13"/>
          <p:cNvPicPr/>
          <p:nvPr/>
        </p:nvPicPr>
        <p:blipFill>
          <a:blip r:embed="rId14"/>
          <a:stretch/>
        </p:blipFill>
        <p:spPr>
          <a:xfrm>
            <a:off x="2479680" y="4710600"/>
            <a:ext cx="2272680" cy="2151360"/>
          </a:xfrm>
          <a:prstGeom prst="rect">
            <a:avLst/>
          </a:prstGeom>
          <a:ln w="0">
            <a:noFill/>
          </a:ln>
        </p:spPr>
      </p:pic>
      <p:pic>
        <p:nvPicPr>
          <p:cNvPr id="130" name="Picture 14"/>
          <p:cNvPicPr/>
          <p:nvPr/>
        </p:nvPicPr>
        <p:blipFill>
          <a:blip r:embed="rId15"/>
          <a:stretch/>
        </p:blipFill>
        <p:spPr>
          <a:xfrm>
            <a:off x="4959360" y="4710600"/>
            <a:ext cx="2272680" cy="2151360"/>
          </a:xfrm>
          <a:prstGeom prst="rect">
            <a:avLst/>
          </a:prstGeom>
          <a:ln w="0">
            <a:noFill/>
          </a:ln>
        </p:spPr>
      </p:pic>
      <p:pic>
        <p:nvPicPr>
          <p:cNvPr id="131" name="Picture 15"/>
          <p:cNvPicPr/>
          <p:nvPr/>
        </p:nvPicPr>
        <p:blipFill>
          <a:blip r:embed="rId16"/>
          <a:stretch/>
        </p:blipFill>
        <p:spPr>
          <a:xfrm>
            <a:off x="7439040" y="4710600"/>
            <a:ext cx="2272680" cy="2151360"/>
          </a:xfrm>
          <a:prstGeom prst="rect">
            <a:avLst/>
          </a:prstGeom>
          <a:ln w="0">
            <a:noFill/>
          </a:ln>
        </p:spPr>
      </p:pic>
      <p:pic>
        <p:nvPicPr>
          <p:cNvPr id="132" name="Picture 16"/>
          <p:cNvPicPr/>
          <p:nvPr/>
        </p:nvPicPr>
        <p:blipFill>
          <a:blip r:embed="rId17"/>
          <a:stretch/>
        </p:blipFill>
        <p:spPr>
          <a:xfrm>
            <a:off x="9919080" y="4710600"/>
            <a:ext cx="2272680" cy="2151360"/>
          </a:xfrm>
          <a:prstGeom prst="rect">
            <a:avLst/>
          </a:prstGeom>
          <a:ln w="0">
            <a:noFill/>
          </a:ln>
        </p:spPr>
      </p:pic>
      <p:pic>
        <p:nvPicPr>
          <p:cNvPr id="133" name="Picture 17"/>
          <p:cNvPicPr/>
          <p:nvPr/>
        </p:nvPicPr>
        <p:blipFill>
          <a:blip r:embed="rId18"/>
          <a:stretch/>
        </p:blipFill>
        <p:spPr>
          <a:xfrm>
            <a:off x="0" y="0"/>
            <a:ext cx="2272680" cy="2151360"/>
          </a:xfrm>
          <a:prstGeom prst="rect">
            <a:avLst/>
          </a:prstGeom>
          <a:ln w="0">
            <a:noFill/>
          </a:ln>
        </p:spPr>
      </p:pic>
      <p:pic>
        <p:nvPicPr>
          <p:cNvPr id="134" name="Picture 18"/>
          <p:cNvPicPr/>
          <p:nvPr/>
        </p:nvPicPr>
        <p:blipFill>
          <a:blip r:embed="rId19"/>
          <a:stretch/>
        </p:blipFill>
        <p:spPr>
          <a:xfrm>
            <a:off x="2479680" y="2341800"/>
            <a:ext cx="2272680" cy="2151360"/>
          </a:xfrm>
          <a:prstGeom prst="rect">
            <a:avLst/>
          </a:prstGeom>
          <a:ln w="0">
            <a:noFill/>
          </a:ln>
        </p:spPr>
      </p:pic>
      <p:pic>
        <p:nvPicPr>
          <p:cNvPr id="135" name="Picture 19"/>
          <p:cNvPicPr/>
          <p:nvPr/>
        </p:nvPicPr>
        <p:blipFill>
          <a:blip r:embed="rId20"/>
          <a:stretch/>
        </p:blipFill>
        <p:spPr>
          <a:xfrm>
            <a:off x="4959360" y="4706280"/>
            <a:ext cx="2272680" cy="2151360"/>
          </a:xfrm>
          <a:prstGeom prst="rect">
            <a:avLst/>
          </a:prstGeom>
          <a:ln w="0">
            <a:noFill/>
          </a:ln>
        </p:spPr>
      </p:pic>
      <p:pic>
        <p:nvPicPr>
          <p:cNvPr id="136" name="Picture 20"/>
          <p:cNvPicPr/>
          <p:nvPr/>
        </p:nvPicPr>
        <p:blipFill>
          <a:blip r:embed="rId21"/>
          <a:stretch/>
        </p:blipFill>
        <p:spPr>
          <a:xfrm>
            <a:off x="2479680" y="4706280"/>
            <a:ext cx="2272680" cy="2151360"/>
          </a:xfrm>
          <a:prstGeom prst="rect">
            <a:avLst/>
          </a:prstGeom>
          <a:ln w="0">
            <a:noFill/>
          </a:ln>
        </p:spPr>
      </p:pic>
      <p:pic>
        <p:nvPicPr>
          <p:cNvPr id="137" name="Picture 21"/>
          <p:cNvPicPr/>
          <p:nvPr/>
        </p:nvPicPr>
        <p:blipFill>
          <a:blip r:embed="rId22"/>
          <a:stretch/>
        </p:blipFill>
        <p:spPr>
          <a:xfrm>
            <a:off x="9919080" y="0"/>
            <a:ext cx="2272680" cy="2151360"/>
          </a:xfrm>
          <a:prstGeom prst="rect">
            <a:avLst/>
          </a:prstGeom>
          <a:ln w="0">
            <a:noFill/>
          </a:ln>
        </p:spPr>
      </p:pic>
      <p:pic>
        <p:nvPicPr>
          <p:cNvPr id="138" name="Picture 22"/>
          <p:cNvPicPr/>
          <p:nvPr/>
        </p:nvPicPr>
        <p:blipFill>
          <a:blip r:embed="rId23"/>
          <a:stretch/>
        </p:blipFill>
        <p:spPr>
          <a:xfrm>
            <a:off x="4959360" y="0"/>
            <a:ext cx="2272680" cy="2151360"/>
          </a:xfrm>
          <a:prstGeom prst="rect">
            <a:avLst/>
          </a:prstGeom>
          <a:ln w="0">
            <a:noFill/>
          </a:ln>
        </p:spPr>
      </p:pic>
      <p:pic>
        <p:nvPicPr>
          <p:cNvPr id="139" name="Picture 23"/>
          <p:cNvPicPr/>
          <p:nvPr/>
        </p:nvPicPr>
        <p:blipFill>
          <a:blip r:embed="rId24"/>
          <a:stretch/>
        </p:blipFill>
        <p:spPr>
          <a:xfrm>
            <a:off x="0" y="4706280"/>
            <a:ext cx="2272680" cy="2151360"/>
          </a:xfrm>
          <a:prstGeom prst="rect">
            <a:avLst/>
          </a:prstGeom>
          <a:ln w="0">
            <a:noFill/>
          </a:ln>
        </p:spPr>
      </p:pic>
      <p:pic>
        <p:nvPicPr>
          <p:cNvPr id="140" name="Picture 24"/>
          <p:cNvPicPr/>
          <p:nvPr/>
        </p:nvPicPr>
        <p:blipFill>
          <a:blip r:embed="rId25"/>
          <a:stretch/>
        </p:blipFill>
        <p:spPr>
          <a:xfrm>
            <a:off x="7439400" y="4706280"/>
            <a:ext cx="2272680" cy="2151360"/>
          </a:xfrm>
          <a:prstGeom prst="rect">
            <a:avLst/>
          </a:prstGeom>
          <a:ln w="0">
            <a:noFill/>
          </a:ln>
        </p:spPr>
      </p:pic>
      <p:pic>
        <p:nvPicPr>
          <p:cNvPr id="141" name="Picture 25"/>
          <p:cNvPicPr/>
          <p:nvPr/>
        </p:nvPicPr>
        <p:blipFill>
          <a:blip r:embed="rId26"/>
          <a:stretch/>
        </p:blipFill>
        <p:spPr>
          <a:xfrm>
            <a:off x="9919080" y="2341800"/>
            <a:ext cx="2272680" cy="2151360"/>
          </a:xfrm>
          <a:prstGeom prst="rect">
            <a:avLst/>
          </a:prstGeom>
          <a:ln w="0">
            <a:noFill/>
          </a:ln>
        </p:spPr>
      </p:pic>
      <p:pic>
        <p:nvPicPr>
          <p:cNvPr id="142" name="Picture 26"/>
          <p:cNvPicPr/>
          <p:nvPr/>
        </p:nvPicPr>
        <p:blipFill>
          <a:blip r:embed="rId27"/>
          <a:stretch/>
        </p:blipFill>
        <p:spPr>
          <a:xfrm>
            <a:off x="0" y="2341800"/>
            <a:ext cx="2272680" cy="2151360"/>
          </a:xfrm>
          <a:prstGeom prst="rect">
            <a:avLst/>
          </a:prstGeom>
          <a:ln w="0">
            <a:noFill/>
          </a:ln>
        </p:spPr>
      </p:pic>
      <p:pic>
        <p:nvPicPr>
          <p:cNvPr id="143" name="Picture 27"/>
          <p:cNvPicPr/>
          <p:nvPr/>
        </p:nvPicPr>
        <p:blipFill>
          <a:blip r:embed="rId28"/>
          <a:stretch/>
        </p:blipFill>
        <p:spPr>
          <a:xfrm>
            <a:off x="7439400" y="2341800"/>
            <a:ext cx="2272680" cy="2151360"/>
          </a:xfrm>
          <a:prstGeom prst="rect">
            <a:avLst/>
          </a:prstGeom>
          <a:ln w="0">
            <a:noFill/>
          </a:ln>
        </p:spPr>
      </p:pic>
      <p:pic>
        <p:nvPicPr>
          <p:cNvPr id="144" name="Picture 28"/>
          <p:cNvPicPr/>
          <p:nvPr/>
        </p:nvPicPr>
        <p:blipFill>
          <a:blip r:embed="rId29"/>
          <a:stretch/>
        </p:blipFill>
        <p:spPr>
          <a:xfrm>
            <a:off x="9919080" y="4706280"/>
            <a:ext cx="2272680" cy="2151360"/>
          </a:xfrm>
          <a:prstGeom prst="rect">
            <a:avLst/>
          </a:prstGeom>
          <a:ln w="0">
            <a:noFill/>
          </a:ln>
        </p:spPr>
      </p:pic>
      <p:pic>
        <p:nvPicPr>
          <p:cNvPr id="145" name="Picture 29"/>
          <p:cNvPicPr/>
          <p:nvPr/>
        </p:nvPicPr>
        <p:blipFill>
          <a:blip r:embed="rId30"/>
          <a:stretch/>
        </p:blipFill>
        <p:spPr>
          <a:xfrm>
            <a:off x="7439040" y="0"/>
            <a:ext cx="2272680" cy="2151360"/>
          </a:xfrm>
          <a:prstGeom prst="rect">
            <a:avLst/>
          </a:prstGeom>
          <a:ln w="0">
            <a:noFill/>
          </a:ln>
        </p:spPr>
      </p:pic>
      <p:pic>
        <p:nvPicPr>
          <p:cNvPr id="146" name="Picture 30"/>
          <p:cNvPicPr/>
          <p:nvPr/>
        </p:nvPicPr>
        <p:blipFill>
          <a:blip r:embed="rId31"/>
          <a:stretch/>
        </p:blipFill>
        <p:spPr>
          <a:xfrm>
            <a:off x="4959360" y="4703400"/>
            <a:ext cx="2275920" cy="2154240"/>
          </a:xfrm>
          <a:prstGeom prst="rect">
            <a:avLst/>
          </a:prstGeom>
          <a:ln w="0">
            <a:noFill/>
          </a:ln>
        </p:spPr>
      </p:pic>
      <p:pic>
        <p:nvPicPr>
          <p:cNvPr id="147" name="Picture 31"/>
          <p:cNvPicPr/>
          <p:nvPr/>
        </p:nvPicPr>
        <p:blipFill>
          <a:blip r:embed="rId32"/>
          <a:stretch/>
        </p:blipFill>
        <p:spPr>
          <a:xfrm>
            <a:off x="4956840" y="0"/>
            <a:ext cx="2275920" cy="2154240"/>
          </a:xfrm>
          <a:prstGeom prst="rect">
            <a:avLst/>
          </a:prstGeom>
          <a:ln w="0">
            <a:noFill/>
          </a:ln>
        </p:spPr>
      </p:pic>
      <p:pic>
        <p:nvPicPr>
          <p:cNvPr id="148" name="Picture 32"/>
          <p:cNvPicPr/>
          <p:nvPr/>
        </p:nvPicPr>
        <p:blipFill>
          <a:blip r:embed="rId33"/>
          <a:stretch/>
        </p:blipFill>
        <p:spPr>
          <a:xfrm>
            <a:off x="-4320" y="4703400"/>
            <a:ext cx="2275920" cy="2154240"/>
          </a:xfrm>
          <a:prstGeom prst="rect">
            <a:avLst/>
          </a:prstGeom>
          <a:ln w="0">
            <a:noFill/>
          </a:ln>
        </p:spPr>
      </p:pic>
      <p:pic>
        <p:nvPicPr>
          <p:cNvPr id="149" name="Picture 33"/>
          <p:cNvPicPr/>
          <p:nvPr/>
        </p:nvPicPr>
        <p:blipFill>
          <a:blip r:embed="rId34"/>
          <a:stretch/>
        </p:blipFill>
        <p:spPr>
          <a:xfrm>
            <a:off x="9919080" y="-2880"/>
            <a:ext cx="2275920" cy="2154240"/>
          </a:xfrm>
          <a:prstGeom prst="rect">
            <a:avLst/>
          </a:prstGeom>
          <a:ln w="0">
            <a:noFill/>
          </a:ln>
        </p:spPr>
      </p:pic>
      <p:pic>
        <p:nvPicPr>
          <p:cNvPr id="150" name="Picture 34"/>
          <p:cNvPicPr/>
          <p:nvPr/>
        </p:nvPicPr>
        <p:blipFill>
          <a:blip r:embed="rId35"/>
          <a:stretch/>
        </p:blipFill>
        <p:spPr>
          <a:xfrm>
            <a:off x="7436160" y="0"/>
            <a:ext cx="2275920" cy="2154240"/>
          </a:xfrm>
          <a:prstGeom prst="rect">
            <a:avLst/>
          </a:prstGeom>
          <a:ln w="0">
            <a:noFill/>
          </a:ln>
        </p:spPr>
      </p:pic>
      <p:pic>
        <p:nvPicPr>
          <p:cNvPr id="151" name="Picture 35"/>
          <p:cNvPicPr/>
          <p:nvPr/>
        </p:nvPicPr>
        <p:blipFill>
          <a:blip r:embed="rId9"/>
          <a:stretch/>
        </p:blipFill>
        <p:spPr>
          <a:xfrm>
            <a:off x="2477520" y="4704840"/>
            <a:ext cx="2275920" cy="2154240"/>
          </a:xfrm>
          <a:prstGeom prst="rect">
            <a:avLst/>
          </a:prstGeom>
          <a:ln w="0">
            <a:noFill/>
          </a:ln>
        </p:spPr>
      </p:pic>
      <p:grpSp>
        <p:nvGrpSpPr>
          <p:cNvPr id="152" name="Group 36"/>
          <p:cNvGrpSpPr/>
          <p:nvPr/>
        </p:nvGrpSpPr>
        <p:grpSpPr>
          <a:xfrm>
            <a:off x="-4320" y="2341800"/>
            <a:ext cx="12196080" cy="2151360"/>
            <a:chOff x="-4320" y="2341800"/>
            <a:chExt cx="12196080" cy="2151360"/>
          </a:xfrm>
        </p:grpSpPr>
        <p:sp>
          <p:nvSpPr>
            <p:cNvPr id="153" name="Rectangle 37"/>
            <p:cNvSpPr/>
            <p:nvPr/>
          </p:nvSpPr>
          <p:spPr>
            <a:xfrm>
              <a:off x="-4320" y="2341800"/>
              <a:ext cx="12196080" cy="2151360"/>
            </a:xfrm>
            <a:prstGeom prst="rect">
              <a:avLst/>
            </a:prstGeom>
            <a:solidFill>
              <a:srgbClr val="5D005D"/>
            </a:solidFill>
            <a:ln>
              <a:noFill/>
            </a:ln>
          </p:spPr>
          <p:style>
            <a:lnRef idx="1">
              <a:schemeClr val="accent2"/>
            </a:lnRef>
            <a:fillRef idx="3">
              <a:schemeClr val="accent2"/>
            </a:fillRef>
            <a:effectRef idx="2">
              <a:schemeClr val="accent2"/>
            </a:effectRef>
            <a:fontRef idx="minor"/>
          </p:style>
          <p:txBody>
            <a:bodyPr horzOverflow="overflow" lIns="182880" tIns="146160" rIns="182880" bIns="146160" numCol="1" spcCol="0" anchor="t">
              <a:noAutofit/>
            </a:bodyPr>
            <a:lstStyle/>
            <a:p>
              <a:pPr algn="ctr" defTabSz="914040">
                <a:lnSpc>
                  <a:spcPct val="90000"/>
                </a:lnSpc>
                <a:tabLst>
                  <a:tab pos="0" algn="l"/>
                </a:tabLst>
              </a:pPr>
              <a:endParaRPr lang="en-US" sz="2360" b="0" strike="noStrike" spc="-1">
                <a:solidFill>
                  <a:srgbClr val="FFFFFF"/>
                </a:solidFill>
                <a:latin typeface="Segoe UI"/>
                <a:ea typeface="Segoe UI"/>
              </a:endParaRPr>
            </a:p>
          </p:txBody>
        </p:sp>
        <p:sp>
          <p:nvSpPr>
            <p:cNvPr id="154" name="Text Placeholder 1"/>
            <p:cNvSpPr/>
            <p:nvPr/>
          </p:nvSpPr>
          <p:spPr>
            <a:xfrm>
              <a:off x="2631240" y="2507400"/>
              <a:ext cx="6929280" cy="1796760"/>
            </a:xfrm>
            <a:prstGeom prst="rect">
              <a:avLst/>
            </a:prstGeom>
            <a:noFill/>
            <a:ln w="0">
              <a:noFill/>
            </a:ln>
          </p:spPr>
          <p:style>
            <a:lnRef idx="0">
              <a:scrgbClr r="0" g="0" b="0"/>
            </a:lnRef>
            <a:fillRef idx="0">
              <a:scrgbClr r="0" g="0" b="0"/>
            </a:fillRef>
            <a:effectRef idx="0">
              <a:scrgbClr r="0" g="0" b="0"/>
            </a:effectRef>
            <a:fontRef idx="minor"/>
          </p:style>
          <p:txBody>
            <a:bodyPr lIns="146160" tIns="91440" rIns="146160" bIns="91440" anchor="t">
              <a:spAutoFit/>
            </a:bodyPr>
            <a:lstStyle/>
            <a:p>
              <a:pPr algn="ctr" defTabSz="913680">
                <a:lnSpc>
                  <a:spcPct val="100000"/>
                </a:lnSpc>
                <a:tabLst>
                  <a:tab pos="0" algn="l"/>
                </a:tabLst>
              </a:pPr>
              <a:r>
                <a:rPr lang="en-US" sz="5300" b="0" strike="noStrike" spc="-148">
                  <a:solidFill>
                    <a:srgbClr val="FFFFFF"/>
                  </a:solidFill>
                  <a:latin typeface="Segoe UI Light"/>
                </a:rPr>
                <a:t>Advancing a future that is for </a:t>
              </a:r>
              <a:r>
                <a:rPr lang="en-US" sz="5300" b="0" strike="noStrike" spc="-148">
                  <a:solidFill>
                    <a:srgbClr val="FFFFFF"/>
                  </a:solidFill>
                  <a:latin typeface="Segoe UI"/>
                </a:rPr>
                <a:t>everyone.</a:t>
              </a:r>
              <a:endParaRPr lang="fr-FR" sz="5300" b="0" strike="noStrike" spc="-1">
                <a:solidFill>
                  <a:srgbClr val="000000"/>
                </a:solidFill>
                <a:latin typeface="Arial"/>
              </a:endParaRPr>
            </a:p>
          </p:txBody>
        </p:sp>
      </p:grpSp>
      <p:pic>
        <p:nvPicPr>
          <p:cNvPr id="155" name="Picture 39"/>
          <p:cNvPicPr/>
          <p:nvPr/>
        </p:nvPicPr>
        <p:blipFill>
          <a:blip r:embed="rId10"/>
          <a:stretch/>
        </p:blipFill>
        <p:spPr>
          <a:xfrm>
            <a:off x="2482920" y="0"/>
            <a:ext cx="2275920" cy="2154240"/>
          </a:xfrm>
          <a:prstGeom prst="rect">
            <a:avLst/>
          </a:prstGeom>
          <a:ln w="0">
            <a:noFill/>
          </a:ln>
        </p:spPr>
      </p:pic>
      <p:pic>
        <p:nvPicPr>
          <p:cNvPr id="156" name="Picture 40"/>
          <p:cNvPicPr/>
          <p:nvPr/>
        </p:nvPicPr>
        <p:blipFill>
          <a:blip r:embed="rId36"/>
          <a:stretch/>
        </p:blipFill>
        <p:spPr>
          <a:xfrm>
            <a:off x="9915840" y="4706280"/>
            <a:ext cx="2275920" cy="2154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7" name="Picture 6"/>
          <p:cNvPicPr/>
          <p:nvPr/>
        </p:nvPicPr>
        <p:blipFill>
          <a:blip r:embed="rId3"/>
          <a:stretch/>
        </p:blipFill>
        <p:spPr>
          <a:xfrm rot="5400000">
            <a:off x="9208800" y="2990880"/>
            <a:ext cx="6858360" cy="876240"/>
          </a:xfrm>
          <a:prstGeom prst="rect">
            <a:avLst/>
          </a:prstGeom>
          <a:ln w="0">
            <a:noFill/>
          </a:ln>
        </p:spPr>
      </p:pic>
      <p:sp>
        <p:nvSpPr>
          <p:cNvPr id="158" name="PlaceHolder 1"/>
          <p:cNvSpPr>
            <a:spLocks noGrp="1"/>
          </p:cNvSpPr>
          <p:nvPr>
            <p:ph type="title"/>
          </p:nvPr>
        </p:nvSpPr>
        <p:spPr>
          <a:xfrm>
            <a:off x="269280" y="2084040"/>
            <a:ext cx="8964000" cy="1792800"/>
          </a:xfrm>
          <a:prstGeom prst="rect">
            <a:avLst/>
          </a:prstGeom>
          <a:noFill/>
          <a:ln w="0">
            <a:noFill/>
          </a:ln>
        </p:spPr>
        <p:txBody>
          <a:bodyPr lIns="146160" tIns="91440" rIns="146160" bIns="91440" anchor="t">
            <a:noAutofit/>
          </a:bodyPr>
          <a:lstStyle/>
          <a:p>
            <a:pPr indent="0" defTabSz="914400">
              <a:lnSpc>
                <a:spcPct val="90000"/>
              </a:lnSpc>
              <a:buNone/>
            </a:pPr>
            <a:r>
              <a:rPr lang="en-US" sz="5300" b="0" strike="noStrike" spc="-100">
                <a:solidFill>
                  <a:srgbClr val="000000"/>
                </a:solidFill>
                <a:latin typeface="Segoe UI Light"/>
              </a:rPr>
              <a:t>Presentation title</a:t>
            </a:r>
            <a:endParaRPr lang="en-US" sz="5300" b="0" strike="noStrike" spc="-1">
              <a:solidFill>
                <a:schemeClr val="dk1"/>
              </a:solidFill>
              <a:latin typeface="Segoe UI"/>
            </a:endParaRPr>
          </a:p>
        </p:txBody>
      </p:sp>
      <p:sp>
        <p:nvSpPr>
          <p:cNvPr id="159" name="PlaceHolder 2"/>
          <p:cNvSpPr>
            <a:spLocks noGrp="1"/>
          </p:cNvSpPr>
          <p:nvPr>
            <p:ph type="body"/>
          </p:nvPr>
        </p:nvSpPr>
        <p:spPr>
          <a:xfrm>
            <a:off x="269280" y="3878640"/>
            <a:ext cx="7170840" cy="1792080"/>
          </a:xfrm>
          <a:prstGeom prst="rect">
            <a:avLst/>
          </a:prstGeom>
          <a:noFill/>
          <a:ln w="0">
            <a:noFill/>
          </a:ln>
        </p:spPr>
        <p:txBody>
          <a:bodyPr lIns="146160" tIns="109800" rIns="146160" bIns="109800" anchor="t">
            <a:noAutofit/>
          </a:bodyPr>
          <a:lstStyle/>
          <a:p>
            <a:pPr indent="0" defTabSz="914400">
              <a:lnSpc>
                <a:spcPct val="90000"/>
              </a:lnSpc>
              <a:buNone/>
              <a:tabLst>
                <a:tab pos="0" algn="l"/>
              </a:tabLst>
            </a:pPr>
            <a:r>
              <a:rPr lang="en-US" sz="3140" b="0" strike="noStrike" spc="-1">
                <a:solidFill>
                  <a:srgbClr val="000000"/>
                </a:solidFill>
                <a:latin typeface="Segoe UI Light"/>
              </a:rPr>
              <a:t>Speaker Name</a:t>
            </a:r>
            <a:endParaRPr lang="en-US" sz="3140" b="0" strike="noStrike" spc="-1">
              <a:solidFill>
                <a:schemeClr val="dk1"/>
              </a:solidFill>
              <a:latin typeface="Segoe UI Light"/>
            </a:endParaRPr>
          </a:p>
        </p:txBody>
      </p:sp>
      <p:pic>
        <p:nvPicPr>
          <p:cNvPr id="160" name="Picture 5"/>
          <p:cNvPicPr/>
          <p:nvPr/>
        </p:nvPicPr>
        <p:blipFill>
          <a:blip r:embed="rId4"/>
          <a:stretch/>
        </p:blipFill>
        <p:spPr>
          <a:xfrm>
            <a:off x="448560" y="6121440"/>
            <a:ext cx="1254600" cy="26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6"/>
          <p:cNvPicPr/>
          <p:nvPr/>
        </p:nvPicPr>
        <p:blipFill>
          <a:blip r:embed="rId3"/>
          <a:stretch/>
        </p:blipFill>
        <p:spPr>
          <a:xfrm rot="5400000">
            <a:off x="9208800" y="2990880"/>
            <a:ext cx="6858360" cy="876240"/>
          </a:xfrm>
          <a:prstGeom prst="rect">
            <a:avLst/>
          </a:prstGeom>
          <a:ln w="0">
            <a:noFill/>
          </a:ln>
        </p:spPr>
      </p:pic>
      <p:sp>
        <p:nvSpPr>
          <p:cNvPr id="16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63" name="PlaceHolder 2"/>
          <p:cNvSpPr>
            <a:spLocks noGrp="1"/>
          </p:cNvSpPr>
          <p:nvPr>
            <p:ph type="body"/>
          </p:nvPr>
        </p:nvSpPr>
        <p:spPr>
          <a:xfrm>
            <a:off x="269280" y="1189080"/>
            <a:ext cx="11653200" cy="1985400"/>
          </a:xfrm>
          <a:prstGeom prst="rect">
            <a:avLst/>
          </a:prstGeom>
          <a:noFill/>
          <a:ln w="0">
            <a:noFill/>
          </a:ln>
        </p:spPr>
        <p:txBody>
          <a:bodyPr lIns="146160" tIns="91440" rIns="146160" bIns="91440" anchor="t">
            <a:noAutofit/>
          </a:bodyPr>
          <a:lstStyle/>
          <a:p>
            <a:pPr indent="0" defTabSz="914400">
              <a:lnSpc>
                <a:spcPct val="90000"/>
              </a:lnSpc>
              <a:spcBef>
                <a:spcPts val="785"/>
              </a:spcBef>
              <a:buNone/>
              <a:tabLst>
                <a:tab pos="0" algn="l"/>
              </a:tabLst>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392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4820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4" name="Picture 6"/>
          <p:cNvPicPr/>
          <p:nvPr/>
        </p:nvPicPr>
        <p:blipFill>
          <a:blip r:embed="rId3"/>
          <a:stretch/>
        </p:blipFill>
        <p:spPr>
          <a:xfrm rot="5400000">
            <a:off x="9208800" y="2990880"/>
            <a:ext cx="6858360" cy="876240"/>
          </a:xfrm>
          <a:prstGeom prst="rect">
            <a:avLst/>
          </a:prstGeom>
          <a:ln w="0">
            <a:noFill/>
          </a:ln>
        </p:spPr>
      </p:pic>
      <p:sp>
        <p:nvSpPr>
          <p:cNvPr id="16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66" name="PlaceHolder 2"/>
          <p:cNvSpPr>
            <a:spLocks noGrp="1"/>
          </p:cNvSpPr>
          <p:nvPr>
            <p:ph type="body"/>
          </p:nvPr>
        </p:nvSpPr>
        <p:spPr>
          <a:xfrm>
            <a:off x="269280" y="1189080"/>
            <a:ext cx="11653200" cy="1985400"/>
          </a:xfrm>
          <a:prstGeom prst="rect">
            <a:avLst/>
          </a:prstGeom>
          <a:noFill/>
          <a:ln w="0">
            <a:noFill/>
          </a:ln>
        </p:spPr>
        <p:txBody>
          <a:bodyPr lIns="146160" tIns="91440" rIns="146160" bIns="91440" anchor="t">
            <a:noAutofit/>
          </a:bodyPr>
          <a:lstStyle/>
          <a:p>
            <a:pPr indent="0" defTabSz="914400">
              <a:lnSpc>
                <a:spcPct val="90000"/>
              </a:lnSpc>
              <a:spcBef>
                <a:spcPts val="785"/>
              </a:spcBef>
              <a:buNone/>
              <a:tabLst>
                <a:tab pos="0" algn="l"/>
              </a:tabLst>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392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4820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7" name="Picture 6"/>
          <p:cNvPicPr/>
          <p:nvPr/>
        </p:nvPicPr>
        <p:blipFill>
          <a:blip r:embed="rId3"/>
          <a:stretch/>
        </p:blipFill>
        <p:spPr>
          <a:xfrm rot="5400000">
            <a:off x="9208800" y="2990880"/>
            <a:ext cx="6858360" cy="876240"/>
          </a:xfrm>
          <a:prstGeom prst="rect">
            <a:avLst/>
          </a:prstGeom>
          <a:ln w="0">
            <a:noFill/>
          </a:ln>
        </p:spPr>
      </p:pic>
      <p:sp>
        <p:nvSpPr>
          <p:cNvPr id="168" name="PlaceHolder 1"/>
          <p:cNvSpPr>
            <a:spLocks noGrp="1"/>
          </p:cNvSpPr>
          <p:nvPr>
            <p:ph type="body"/>
          </p:nvPr>
        </p:nvSpPr>
        <p:spPr>
          <a:xfrm>
            <a:off x="269280" y="1189080"/>
            <a:ext cx="11653200" cy="416052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78D7"/>
              </a:buClr>
              <a:buSzPct val="90000"/>
              <a:buFont typeface="Arial"/>
              <a:buChar char="•"/>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69" name="PlaceHolder 2"/>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0" name="Picture 6"/>
          <p:cNvPicPr/>
          <p:nvPr/>
        </p:nvPicPr>
        <p:blipFill>
          <a:blip r:embed="rId3"/>
          <a:stretch/>
        </p:blipFill>
        <p:spPr>
          <a:xfrm rot="5400000">
            <a:off x="9208800" y="2990880"/>
            <a:ext cx="6858360" cy="876240"/>
          </a:xfrm>
          <a:prstGeom prst="rect">
            <a:avLst/>
          </a:prstGeom>
          <a:ln w="0">
            <a:noFill/>
          </a:ln>
        </p:spPr>
      </p:pic>
      <p:sp>
        <p:nvSpPr>
          <p:cNvPr id="171" name="PlaceHolder 1"/>
          <p:cNvSpPr>
            <a:spLocks noGrp="1"/>
          </p:cNvSpPr>
          <p:nvPr>
            <p:ph type="body"/>
          </p:nvPr>
        </p:nvSpPr>
        <p:spPr>
          <a:xfrm>
            <a:off x="269280" y="1189080"/>
            <a:ext cx="11653200" cy="416052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05050"/>
              </a:buClr>
              <a:buSzPct val="90000"/>
              <a:buFont typeface="Arial"/>
              <a:buChar char="•"/>
            </a:pPr>
            <a:r>
              <a:rPr lang="en-US" sz="3920" b="0" strike="noStrike" spc="-1">
                <a:solidFill>
                  <a:srgbClr val="000000"/>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72" name="PlaceHolder 2"/>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3" name="Picture 6"/>
          <p:cNvPicPr/>
          <p:nvPr/>
        </p:nvPicPr>
        <p:blipFill>
          <a:blip r:embed="rId3"/>
          <a:stretch/>
        </p:blipFill>
        <p:spPr>
          <a:xfrm rot="5400000">
            <a:off x="9208800" y="2990880"/>
            <a:ext cx="6858360" cy="876240"/>
          </a:xfrm>
          <a:prstGeom prst="rect">
            <a:avLst/>
          </a:prstGeom>
          <a:ln w="0">
            <a:noFill/>
          </a:ln>
        </p:spPr>
      </p:pic>
      <p:sp>
        <p:nvSpPr>
          <p:cNvPr id="174"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75"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
        <p:nvSpPr>
          <p:cNvPr id="176"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7"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8" name="PlaceHolder 3"/>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19" name="PlaceHolder 4"/>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20" name="PlaceHolder 5"/>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E2C636D2-FF06-4630-B8E4-6E1EA402F4F3}"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7" name="Picture 6"/>
          <p:cNvPicPr/>
          <p:nvPr/>
        </p:nvPicPr>
        <p:blipFill>
          <a:blip r:embed="rId3"/>
          <a:stretch/>
        </p:blipFill>
        <p:spPr>
          <a:xfrm rot="5400000">
            <a:off x="9208800" y="2990880"/>
            <a:ext cx="6858360" cy="876240"/>
          </a:xfrm>
          <a:prstGeom prst="rect">
            <a:avLst/>
          </a:prstGeom>
          <a:ln w="0">
            <a:noFill/>
          </a:ln>
        </p:spPr>
      </p:pic>
      <p:sp>
        <p:nvSpPr>
          <p:cNvPr id="178"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79"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
        <p:nvSpPr>
          <p:cNvPr id="180"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1" name="Picture 6"/>
          <p:cNvPicPr/>
          <p:nvPr/>
        </p:nvPicPr>
        <p:blipFill>
          <a:blip r:embed="rId3"/>
          <a:stretch/>
        </p:blipFill>
        <p:spPr>
          <a:xfrm rot="5400000">
            <a:off x="9208800" y="2990880"/>
            <a:ext cx="6858360" cy="876240"/>
          </a:xfrm>
          <a:prstGeom prst="rect">
            <a:avLst/>
          </a:prstGeom>
          <a:ln w="0">
            <a:noFill/>
          </a:ln>
        </p:spPr>
      </p:pic>
      <p:sp>
        <p:nvSpPr>
          <p:cNvPr id="18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83"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0078D7"/>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84"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0078D7"/>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5" name="Picture 6"/>
          <p:cNvPicPr/>
          <p:nvPr/>
        </p:nvPicPr>
        <p:blipFill>
          <a:blip r:embed="rId3"/>
          <a:stretch/>
        </p:blipFill>
        <p:spPr>
          <a:xfrm rot="5400000">
            <a:off x="9208800" y="2990880"/>
            <a:ext cx="6858360" cy="876240"/>
          </a:xfrm>
          <a:prstGeom prst="rect">
            <a:avLst/>
          </a:prstGeom>
          <a:ln w="0">
            <a:noFill/>
          </a:ln>
        </p:spPr>
      </p:pic>
      <p:sp>
        <p:nvSpPr>
          <p:cNvPr id="186" name="Rectangle 4"/>
          <p:cNvSpPr/>
          <p:nvPr/>
        </p:nvSpPr>
        <p:spPr>
          <a:xfrm>
            <a:off x="-130320" y="1189080"/>
            <a:ext cx="6225840" cy="5668560"/>
          </a:xfrm>
          <a:prstGeom prst="rect">
            <a:avLst/>
          </a:prstGeom>
          <a:solidFill>
            <a:schemeClr val="accent5"/>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pPr>
            <a:endParaRPr lang="en-US" sz="2360" b="0" strike="noStrike" spc="-1">
              <a:solidFill>
                <a:srgbClr val="FFFFFF"/>
              </a:solidFill>
              <a:latin typeface="Segoe UI"/>
              <a:ea typeface="Segoe UI"/>
            </a:endParaRPr>
          </a:p>
        </p:txBody>
      </p:sp>
      <p:sp>
        <p:nvSpPr>
          <p:cNvPr id="187"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88"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1" strike="noStrike" spc="-1">
                <a:solidFill>
                  <a:schemeClr val="lt1"/>
                </a:solidFill>
                <a:latin typeface="Segoe UI Light"/>
              </a:rPr>
              <a:t>Learning Objectives:</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chemeClr val="lt1"/>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chemeClr val="lt1"/>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chemeClr val="lt1"/>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chemeClr val="lt1"/>
                </a:solidFill>
                <a:latin typeface="Segoe UI"/>
              </a:rPr>
              <a:t>Fifth level</a:t>
            </a:r>
            <a:endParaRPr lang="en-US" sz="1770" b="0" strike="noStrike" spc="-1">
              <a:solidFill>
                <a:schemeClr val="dk1"/>
              </a:solidFill>
              <a:latin typeface="Segoe UI Light"/>
            </a:endParaRPr>
          </a:p>
        </p:txBody>
      </p:sp>
      <p:sp>
        <p:nvSpPr>
          <p:cNvPr id="189"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indent="0" defTabSz="914400">
              <a:lnSpc>
                <a:spcPct val="90000"/>
              </a:lnSpc>
              <a:spcBef>
                <a:spcPts val="1199"/>
              </a:spcBef>
              <a:buNone/>
              <a:tabLst>
                <a:tab pos="0" algn="l"/>
              </a:tabLst>
            </a:pPr>
            <a:r>
              <a:rPr lang="en-US" sz="3140" b="1" strike="noStrike" spc="-1">
                <a:solidFill>
                  <a:schemeClr val="accent5"/>
                </a:solidFill>
                <a:latin typeface="Segoe UI Light"/>
              </a:rPr>
              <a:t>Agenda:</a:t>
            </a:r>
            <a:endParaRPr lang="en-US" sz="3140" b="0" strike="noStrike" spc="-1">
              <a:solidFill>
                <a:schemeClr val="dk1"/>
              </a:solidFill>
              <a:latin typeface="Segoe UI Light"/>
            </a:endParaRPr>
          </a:p>
          <a:p>
            <a:pPr indent="0" defTabSz="914400">
              <a:lnSpc>
                <a:spcPct val="90000"/>
              </a:lnSpc>
              <a:spcBef>
                <a:spcPts val="391"/>
              </a:spcBef>
              <a:buNone/>
              <a:tabLst>
                <a:tab pos="0" algn="l"/>
              </a:tabLst>
            </a:pPr>
            <a:r>
              <a:rPr lang="en-US" sz="1960" b="0" strike="noStrike" spc="-1">
                <a:solidFill>
                  <a:srgbClr val="000000"/>
                </a:solidFill>
                <a:latin typeface="Segoe UI"/>
              </a:rPr>
              <a:t>Second level</a:t>
            </a:r>
            <a:endParaRPr lang="en-US" sz="1960" b="0" strike="noStrike" spc="-1">
              <a:solidFill>
                <a:schemeClr val="dk1"/>
              </a:solidFill>
              <a:latin typeface="Segoe UI Light"/>
            </a:endParaRPr>
          </a:p>
          <a:p>
            <a:pPr marL="227160" indent="0" defTabSz="914400">
              <a:lnSpc>
                <a:spcPct val="90000"/>
              </a:lnSpc>
              <a:spcBef>
                <a:spcPts val="391"/>
              </a:spcBef>
              <a:buNone/>
              <a:tabLst>
                <a:tab pos="0" algn="l"/>
              </a:tabLst>
            </a:pPr>
            <a:r>
              <a:rPr lang="en-US" sz="1960" b="0" strike="noStrike" spc="-1">
                <a:solidFill>
                  <a:srgbClr val="000000"/>
                </a:solidFill>
                <a:latin typeface="Segoe UI"/>
              </a:rPr>
              <a:t>Third level</a:t>
            </a:r>
            <a:endParaRPr lang="en-US" sz="1960" b="0" strike="noStrike" spc="-1">
              <a:solidFill>
                <a:schemeClr val="dk1"/>
              </a:solidFill>
              <a:latin typeface="Segoe UI Light"/>
            </a:endParaRPr>
          </a:p>
          <a:p>
            <a:pPr marL="451440" indent="0" defTabSz="914400">
              <a:lnSpc>
                <a:spcPct val="90000"/>
              </a:lnSpc>
              <a:spcBef>
                <a:spcPts val="354"/>
              </a:spcBef>
              <a:buNone/>
              <a:tabLst>
                <a:tab pos="0" algn="l"/>
              </a:tabLst>
            </a:pPr>
            <a:r>
              <a:rPr lang="en-US" sz="1770" b="0" strike="noStrike" spc="-1">
                <a:solidFill>
                  <a:srgbClr val="000000"/>
                </a:solidFill>
                <a:latin typeface="Segoe UI"/>
              </a:rPr>
              <a:t>Fourth level</a:t>
            </a:r>
            <a:endParaRPr lang="en-US" sz="1770" b="0" strike="noStrike" spc="-1">
              <a:solidFill>
                <a:schemeClr val="dk1"/>
              </a:solidFill>
              <a:latin typeface="Segoe UI Light"/>
            </a:endParaRPr>
          </a:p>
          <a:p>
            <a:pPr marL="672120" indent="0" defTabSz="914400">
              <a:lnSpc>
                <a:spcPct val="90000"/>
              </a:lnSpc>
              <a:spcBef>
                <a:spcPts val="354"/>
              </a:spcBef>
              <a:buNone/>
              <a:tabLst>
                <a:tab pos="0" algn="l"/>
              </a:tabLst>
            </a:pPr>
            <a:r>
              <a:rPr lang="en-US" sz="1770" b="0" strike="noStrike" spc="-1">
                <a:solidFill>
                  <a:srgbClr val="000000"/>
                </a:solidFill>
                <a:latin typeface="Segoe UI"/>
              </a:rPr>
              <a:t>Fifth level</a:t>
            </a:r>
            <a:endParaRPr lang="en-US" sz="1770" b="0" strike="noStrike" spc="-1">
              <a:solidFill>
                <a:schemeClr val="dk1"/>
              </a:solidFill>
              <a:latin typeface="Segoe UI Light"/>
            </a:endParaRPr>
          </a:p>
        </p:txBody>
      </p:sp>
      <p:pic>
        <p:nvPicPr>
          <p:cNvPr id="190" name="Picture 6"/>
          <p:cNvPicPr/>
          <p:nvPr/>
        </p:nvPicPr>
        <p:blipFill>
          <a:blip r:embed="rId4"/>
          <a:stretch/>
        </p:blipFill>
        <p:spPr>
          <a:xfrm>
            <a:off x="10218240" y="6031440"/>
            <a:ext cx="1798560" cy="8992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1" name="Picture 6"/>
          <p:cNvPicPr/>
          <p:nvPr/>
        </p:nvPicPr>
        <p:blipFill>
          <a:blip r:embed="rId3"/>
          <a:stretch/>
        </p:blipFill>
        <p:spPr>
          <a:xfrm rot="5400000">
            <a:off x="9208800" y="2990880"/>
            <a:ext cx="6858360" cy="876240"/>
          </a:xfrm>
          <a:prstGeom prst="rect">
            <a:avLst/>
          </a:prstGeom>
          <a:ln w="0">
            <a:noFill/>
          </a:ln>
        </p:spPr>
      </p:pic>
      <p:sp>
        <p:nvSpPr>
          <p:cNvPr id="19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
        <p:nvSpPr>
          <p:cNvPr id="193" name="PlaceHolder 2"/>
          <p:cNvSpPr>
            <a:spLocks noGrp="1"/>
          </p:cNvSpPr>
          <p:nvPr>
            <p:ph type="body"/>
          </p:nvPr>
        </p:nvSpPr>
        <p:spPr>
          <a:xfrm>
            <a:off x="2692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505050"/>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
        <p:nvSpPr>
          <p:cNvPr id="194" name="PlaceHolder 3"/>
          <p:cNvSpPr>
            <a:spLocks noGrp="1"/>
          </p:cNvSpPr>
          <p:nvPr>
            <p:ph type="body"/>
          </p:nvPr>
        </p:nvSpPr>
        <p:spPr>
          <a:xfrm>
            <a:off x="6544080" y="1189080"/>
            <a:ext cx="5378040" cy="4160520"/>
          </a:xfrm>
          <a:prstGeom prst="rect">
            <a:avLst/>
          </a:prstGeom>
          <a:noFill/>
          <a:ln w="0">
            <a:noFill/>
          </a:ln>
        </p:spPr>
        <p:txBody>
          <a:bodyPr lIns="146160" tIns="91440" rIns="146160" bIns="91440" anchor="t">
            <a:noAutofit/>
          </a:bodyPr>
          <a:lstStyle/>
          <a:p>
            <a:pPr marL="281520" indent="-281520" defTabSz="914400">
              <a:lnSpc>
                <a:spcPct val="90000"/>
              </a:lnSpc>
              <a:spcBef>
                <a:spcPts val="1199"/>
              </a:spcBef>
              <a:buClr>
                <a:srgbClr val="505050"/>
              </a:buClr>
              <a:buSzPct val="90000"/>
              <a:buFont typeface="Arial"/>
              <a:buChar char="•"/>
            </a:pPr>
            <a:r>
              <a:rPr lang="en-US" sz="3140" b="0" strike="noStrike" spc="-1">
                <a:solidFill>
                  <a:srgbClr val="000000"/>
                </a:solidFill>
                <a:latin typeface="Segoe UI Light"/>
              </a:rPr>
              <a:t>Edit Master text styles</a:t>
            </a:r>
            <a:endParaRPr lang="en-US" sz="3140" b="0" strike="noStrike" spc="-1">
              <a:solidFill>
                <a:schemeClr val="dk1"/>
              </a:solidFill>
              <a:latin typeface="Segoe UI Light"/>
            </a:endParaRPr>
          </a:p>
          <a:p>
            <a:pPr marL="520560" lvl="1" indent="-22860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685800" lvl="2" indent="-16524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863640" lvl="3" indent="-1778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028880" lvl="4" indent="-16524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5" name="Picture 6"/>
          <p:cNvPicPr/>
          <p:nvPr/>
        </p:nvPicPr>
        <p:blipFill>
          <a:blip r:embed="rId3"/>
          <a:stretch/>
        </p:blipFill>
        <p:spPr>
          <a:xfrm rot="5400000">
            <a:off x="9208800" y="2990880"/>
            <a:ext cx="6858360" cy="876240"/>
          </a:xfrm>
          <a:prstGeom prst="rect">
            <a:avLst/>
          </a:prstGeom>
          <a:ln w="0">
            <a:noFill/>
          </a:ln>
        </p:spPr>
      </p:pic>
      <p:sp>
        <p:nvSpPr>
          <p:cNvPr id="196"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Click to edit Master title style</a:t>
            </a:r>
            <a:endParaRPr lang="en-US" sz="471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97" name="Picture 6"/>
          <p:cNvPicPr/>
          <p:nvPr/>
        </p:nvPicPr>
        <p:blipFill>
          <a:blip r:embed="rId3"/>
          <a:stretch/>
        </p:blipFill>
        <p:spPr>
          <a:xfrm rot="5400000">
            <a:off x="9208800" y="2990880"/>
            <a:ext cx="6858360" cy="876240"/>
          </a:xfrm>
          <a:prstGeom prst="rect">
            <a:avLst/>
          </a:prstGeom>
          <a:ln w="0">
            <a:noFill/>
          </a:ln>
        </p:spPr>
      </p:pic>
      <p:sp>
        <p:nvSpPr>
          <p:cNvPr id="198" name="PlaceHolder 1"/>
          <p:cNvSpPr>
            <a:spLocks noGrp="1"/>
          </p:cNvSpPr>
          <p:nvPr>
            <p:ph type="title"/>
          </p:nvPr>
        </p:nvSpPr>
        <p:spPr>
          <a:xfrm>
            <a:off x="269280" y="1186200"/>
            <a:ext cx="98586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Demo title</a:t>
            </a:r>
            <a:endParaRPr lang="en-US" sz="7060" b="0" strike="noStrike" spc="-1">
              <a:solidFill>
                <a:schemeClr val="dk1"/>
              </a:solidFill>
              <a:latin typeface="Segoe UI"/>
            </a:endParaRPr>
          </a:p>
        </p:txBody>
      </p:sp>
      <p:sp>
        <p:nvSpPr>
          <p:cNvPr id="199" name="PlaceHolder 2"/>
          <p:cNvSpPr>
            <a:spLocks noGrp="1"/>
          </p:cNvSpPr>
          <p:nvPr>
            <p:ph type="body"/>
          </p:nvPr>
        </p:nvSpPr>
        <p:spPr>
          <a:xfrm>
            <a:off x="269280" y="3877200"/>
            <a:ext cx="9860400" cy="4269960"/>
          </a:xfrm>
          <a:prstGeom prst="rect">
            <a:avLst/>
          </a:prstGeom>
          <a:noFill/>
          <a:ln w="0">
            <a:noFill/>
          </a:ln>
        </p:spPr>
        <p:txBody>
          <a:bodyPr lIns="182880" tIns="146160" rIns="182880" bIns="146160" anchor="t">
            <a:noAutofit/>
          </a:bodyPr>
          <a:lstStyle/>
          <a:p>
            <a:pPr indent="0" defTabSz="914400">
              <a:lnSpc>
                <a:spcPct val="90000"/>
              </a:lnSpc>
              <a:buNone/>
              <a:tabLst>
                <a:tab pos="0" algn="l"/>
              </a:tabLst>
            </a:pPr>
            <a:r>
              <a:rPr lang="en-US" sz="3140" b="0" strike="noStrike" spc="-1">
                <a:solidFill>
                  <a:srgbClr val="FFFFFF"/>
                </a:solidFill>
                <a:latin typeface="Segoe UI Light"/>
              </a:rPr>
              <a:t>Speaker Name</a:t>
            </a:r>
            <a:endParaRPr lang="en-US" sz="314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0" name="Picture 6"/>
          <p:cNvPicPr/>
          <p:nvPr/>
        </p:nvPicPr>
        <p:blipFill>
          <a:blip r:embed="rId3"/>
          <a:stretch/>
        </p:blipFill>
        <p:spPr>
          <a:xfrm rot="5400000">
            <a:off x="9208800" y="2990880"/>
            <a:ext cx="6858360" cy="876240"/>
          </a:xfrm>
          <a:prstGeom prst="rect">
            <a:avLst/>
          </a:prstGeom>
          <a:ln w="0">
            <a:noFill/>
          </a:ln>
        </p:spPr>
      </p:pic>
      <p:sp>
        <p:nvSpPr>
          <p:cNvPr id="201" name="PlaceHolder 1"/>
          <p:cNvSpPr>
            <a:spLocks noGrp="1"/>
          </p:cNvSpPr>
          <p:nvPr>
            <p:ph type="title"/>
          </p:nvPr>
        </p:nvSpPr>
        <p:spPr>
          <a:xfrm>
            <a:off x="269280" y="208404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000000"/>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02" name="Picture 6"/>
          <p:cNvPicPr/>
          <p:nvPr/>
        </p:nvPicPr>
        <p:blipFill>
          <a:blip r:embed="rId3"/>
          <a:stretch/>
        </p:blipFill>
        <p:spPr>
          <a:xfrm rot="5400000">
            <a:off x="9208800" y="2990880"/>
            <a:ext cx="6858360" cy="876240"/>
          </a:xfrm>
          <a:prstGeom prst="rect">
            <a:avLst/>
          </a:prstGeom>
          <a:ln w="0">
            <a:noFill/>
          </a:ln>
        </p:spPr>
      </p:pic>
      <p:sp>
        <p:nvSpPr>
          <p:cNvPr id="203"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204" name="Picture 6"/>
          <p:cNvPicPr/>
          <p:nvPr/>
        </p:nvPicPr>
        <p:blipFill>
          <a:blip r:embed="rId3"/>
          <a:stretch/>
        </p:blipFill>
        <p:spPr>
          <a:xfrm rot="5400000">
            <a:off x="9208800" y="2990880"/>
            <a:ext cx="6858360" cy="876240"/>
          </a:xfrm>
          <a:prstGeom prst="rect">
            <a:avLst/>
          </a:prstGeom>
          <a:ln w="0">
            <a:noFill/>
          </a:ln>
        </p:spPr>
      </p:pic>
      <p:sp>
        <p:nvSpPr>
          <p:cNvPr id="205"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06" name="Picture 6"/>
          <p:cNvPicPr/>
          <p:nvPr/>
        </p:nvPicPr>
        <p:blipFill>
          <a:blip r:embed="rId3"/>
          <a:stretch/>
        </p:blipFill>
        <p:spPr>
          <a:xfrm rot="5400000">
            <a:off x="9208800" y="2990880"/>
            <a:ext cx="6858360" cy="876240"/>
          </a:xfrm>
          <a:prstGeom prst="rect">
            <a:avLst/>
          </a:prstGeom>
          <a:ln w="0">
            <a:noFill/>
          </a:ln>
        </p:spPr>
      </p:pic>
      <p:sp>
        <p:nvSpPr>
          <p:cNvPr id="207"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24"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Edit Master text styles</a:t>
            </a:r>
            <a:endParaRPr lang="en-US" sz="2400" b="0" strike="noStrike" spc="-1">
              <a:solidFill>
                <a:schemeClr val="dk1"/>
              </a:solidFill>
              <a:latin typeface="Calibri"/>
            </a:endParaRPr>
          </a:p>
        </p:txBody>
      </p:sp>
      <p:sp>
        <p:nvSpPr>
          <p:cNvPr id="25" name="PlaceHolder 3"/>
          <p:cNvSpPr>
            <a:spLocks noGrp="1"/>
          </p:cNvSpPr>
          <p:nvPr>
            <p:ph type="dt" idx="13"/>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26" name="PlaceHolder 4"/>
          <p:cNvSpPr>
            <a:spLocks noGrp="1"/>
          </p:cNvSpPr>
          <p:nvPr>
            <p:ph type="ftr" idx="1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27" name="PlaceHolder 5"/>
          <p:cNvSpPr>
            <a:spLocks noGrp="1"/>
          </p:cNvSpPr>
          <p:nvPr>
            <p:ph type="sldNum" idx="15"/>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D28A4B5B-0339-4CC9-92F7-56C1C5810CDF}"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208" name="Picture 6"/>
          <p:cNvPicPr/>
          <p:nvPr/>
        </p:nvPicPr>
        <p:blipFill>
          <a:blip r:embed="rId3"/>
          <a:stretch/>
        </p:blipFill>
        <p:spPr>
          <a:xfrm rot="5400000">
            <a:off x="9208800" y="2990880"/>
            <a:ext cx="6858360" cy="876240"/>
          </a:xfrm>
          <a:prstGeom prst="rect">
            <a:avLst/>
          </a:prstGeom>
          <a:ln w="0">
            <a:noFill/>
          </a:ln>
        </p:spPr>
      </p:pic>
      <p:sp>
        <p:nvSpPr>
          <p:cNvPr id="209"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10" name="Picture 6"/>
          <p:cNvPicPr/>
          <p:nvPr/>
        </p:nvPicPr>
        <p:blipFill>
          <a:blip r:embed="rId3"/>
          <a:stretch/>
        </p:blipFill>
        <p:spPr>
          <a:xfrm rot="5400000">
            <a:off x="9208800" y="2990880"/>
            <a:ext cx="6858360" cy="876240"/>
          </a:xfrm>
          <a:prstGeom prst="rect">
            <a:avLst/>
          </a:prstGeom>
          <a:ln w="0">
            <a:noFill/>
          </a:ln>
        </p:spPr>
      </p:pic>
      <p:sp>
        <p:nvSpPr>
          <p:cNvPr id="211"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12" name="Picture 6"/>
          <p:cNvPicPr/>
          <p:nvPr/>
        </p:nvPicPr>
        <p:blipFill>
          <a:blip r:embed="rId3"/>
          <a:stretch/>
        </p:blipFill>
        <p:spPr>
          <a:xfrm rot="5400000">
            <a:off x="9208800" y="2990880"/>
            <a:ext cx="6858360" cy="876240"/>
          </a:xfrm>
          <a:prstGeom prst="rect">
            <a:avLst/>
          </a:prstGeom>
          <a:ln w="0">
            <a:noFill/>
          </a:ln>
        </p:spPr>
      </p:pic>
      <p:sp>
        <p:nvSpPr>
          <p:cNvPr id="213" name="PlaceHolder 1"/>
          <p:cNvSpPr>
            <a:spLocks noGrp="1"/>
          </p:cNvSpPr>
          <p:nvPr>
            <p:ph type="title"/>
          </p:nvPr>
        </p:nvSpPr>
        <p:spPr>
          <a:xfrm>
            <a:off x="269280" y="2849760"/>
            <a:ext cx="11653200" cy="1328040"/>
          </a:xfrm>
          <a:prstGeom prst="rect">
            <a:avLst/>
          </a:prstGeom>
          <a:noFill/>
          <a:ln w="0">
            <a:noFill/>
          </a:ln>
        </p:spPr>
        <p:txBody>
          <a:bodyPr lIns="146160" tIns="91440" rIns="146160" bIns="91440" anchor="t">
            <a:noAutofit/>
          </a:bodyPr>
          <a:lstStyle/>
          <a:p>
            <a:pPr indent="0" defTabSz="914400">
              <a:lnSpc>
                <a:spcPct val="90000"/>
              </a:lnSpc>
              <a:buNone/>
            </a:pPr>
            <a:r>
              <a:rPr lang="en-US" sz="7060" b="0" strike="noStrike" spc="-100">
                <a:solidFill>
                  <a:srgbClr val="FFFFFF"/>
                </a:solidFill>
                <a:latin typeface="Segoe UI Light"/>
              </a:rPr>
              <a:t>Section title</a:t>
            </a:r>
            <a:endParaRPr lang="en-US" sz="706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4" name="Picture 6"/>
          <p:cNvPicPr/>
          <p:nvPr/>
        </p:nvPicPr>
        <p:blipFill>
          <a:blip r:embed="rId3"/>
          <a:stretch/>
        </p:blipFill>
        <p:spPr>
          <a:xfrm rot="5400000">
            <a:off x="9208800" y="2990880"/>
            <a:ext cx="6858360" cy="876240"/>
          </a:xfrm>
          <a:prstGeom prst="rect">
            <a:avLst/>
          </a:prstGeom>
          <a:ln w="0">
            <a:noFill/>
          </a:ln>
        </p:spPr>
      </p:pic>
      <p:pic>
        <p:nvPicPr>
          <p:cNvPr id="215" name="Picture 3"/>
          <p:cNvPicPr/>
          <p:nvPr/>
        </p:nvPicPr>
        <p:blipFill>
          <a:blip r:embed="rId4"/>
          <a:stretch/>
        </p:blipFill>
        <p:spPr>
          <a:xfrm>
            <a:off x="0" y="-22680"/>
            <a:ext cx="4571280" cy="6858360"/>
          </a:xfrm>
          <a:prstGeom prst="rect">
            <a:avLst/>
          </a:prstGeom>
          <a:ln w="0">
            <a:noFill/>
          </a:ln>
        </p:spPr>
      </p:pic>
      <p:sp>
        <p:nvSpPr>
          <p:cNvPr id="216" name="PlaceHolder 1"/>
          <p:cNvSpPr>
            <a:spLocks noGrp="1"/>
          </p:cNvSpPr>
          <p:nvPr>
            <p:ph type="title"/>
          </p:nvPr>
        </p:nvSpPr>
        <p:spPr>
          <a:xfrm>
            <a:off x="4750200" y="289440"/>
            <a:ext cx="717444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4"/>
                </a:solidFill>
                <a:latin typeface="Segoe UI Light"/>
              </a:rPr>
              <a:t>Title</a:t>
            </a:r>
            <a:endParaRPr lang="en-US" sz="4710" b="0" strike="noStrike" spc="-1">
              <a:solidFill>
                <a:schemeClr val="dk1"/>
              </a:solidFill>
              <a:latin typeface="Segoe UI"/>
            </a:endParaRPr>
          </a:p>
        </p:txBody>
      </p:sp>
      <p:sp>
        <p:nvSpPr>
          <p:cNvPr id="217" name="PlaceHolder 2"/>
          <p:cNvSpPr>
            <a:spLocks noGrp="1"/>
          </p:cNvSpPr>
          <p:nvPr>
            <p:ph type="body"/>
          </p:nvPr>
        </p:nvSpPr>
        <p:spPr>
          <a:xfrm>
            <a:off x="4748040" y="1425600"/>
            <a:ext cx="717444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C2D91"/>
              </a:buClr>
              <a:buSzPct val="90000"/>
              <a:buFont typeface="Arial"/>
              <a:buChar char="•"/>
            </a:pPr>
            <a:r>
              <a:rPr lang="en-US" sz="3920" b="0" strike="noStrike" spc="-1">
                <a:solidFill>
                  <a:schemeClr val="accent4"/>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8" name="Picture 6"/>
          <p:cNvPicPr/>
          <p:nvPr/>
        </p:nvPicPr>
        <p:blipFill>
          <a:blip r:embed="rId3"/>
          <a:stretch/>
        </p:blipFill>
        <p:spPr>
          <a:xfrm rot="5400000">
            <a:off x="9208800" y="2990880"/>
            <a:ext cx="6858360" cy="876240"/>
          </a:xfrm>
          <a:prstGeom prst="rect">
            <a:avLst/>
          </a:prstGeom>
          <a:ln w="0">
            <a:noFill/>
          </a:ln>
        </p:spPr>
      </p:pic>
      <p:pic>
        <p:nvPicPr>
          <p:cNvPr id="219" name="Picture 1"/>
          <p:cNvPicPr/>
          <p:nvPr/>
        </p:nvPicPr>
        <p:blipFill>
          <a:blip r:embed="rId4"/>
          <a:srcRect b="-15406"/>
          <a:stretch/>
        </p:blipFill>
        <p:spPr>
          <a:xfrm>
            <a:off x="3128400" y="1254600"/>
            <a:ext cx="2898000" cy="3790800"/>
          </a:xfrm>
          <a:prstGeom prst="rect">
            <a:avLst/>
          </a:prstGeom>
          <a:ln w="0">
            <a:noFill/>
          </a:ln>
        </p:spPr>
      </p:pic>
      <p:pic>
        <p:nvPicPr>
          <p:cNvPr id="220" name="Picture 2">
            <a:hlinkClick r:id="rId5"/>
          </p:cNvPr>
          <p:cNvPicPr/>
          <p:nvPr/>
        </p:nvPicPr>
        <p:blipFill>
          <a:blip r:embed="rId6"/>
          <a:stretch/>
        </p:blipFill>
        <p:spPr>
          <a:xfrm>
            <a:off x="9201960" y="1255320"/>
            <a:ext cx="2898000" cy="3096000"/>
          </a:xfrm>
          <a:prstGeom prst="rect">
            <a:avLst/>
          </a:prstGeom>
          <a:ln w="0">
            <a:noFill/>
          </a:ln>
        </p:spPr>
      </p:pic>
      <p:pic>
        <p:nvPicPr>
          <p:cNvPr id="221" name="Picture 3"/>
          <p:cNvPicPr/>
          <p:nvPr/>
        </p:nvPicPr>
        <p:blipFill>
          <a:blip r:embed="rId7"/>
          <a:stretch/>
        </p:blipFill>
        <p:spPr>
          <a:xfrm>
            <a:off x="6165000" y="1255320"/>
            <a:ext cx="2898000" cy="4347720"/>
          </a:xfrm>
          <a:prstGeom prst="rect">
            <a:avLst/>
          </a:prstGeom>
          <a:ln w="0">
            <a:noFill/>
          </a:ln>
        </p:spPr>
      </p:pic>
      <p:pic>
        <p:nvPicPr>
          <p:cNvPr id="222" name="Picture 4"/>
          <p:cNvPicPr/>
          <p:nvPr/>
        </p:nvPicPr>
        <p:blipFill>
          <a:blip r:embed="rId8"/>
          <a:stretch/>
        </p:blipFill>
        <p:spPr>
          <a:xfrm>
            <a:off x="91800" y="1244880"/>
            <a:ext cx="2898000" cy="3450960"/>
          </a:xfrm>
          <a:prstGeom prst="rect">
            <a:avLst/>
          </a:prstGeom>
          <a:ln w="0">
            <a:noFill/>
          </a:ln>
        </p:spPr>
      </p:pic>
      <p:sp>
        <p:nvSpPr>
          <p:cNvPr id="223" name="Rectangle 5"/>
          <p:cNvSpPr/>
          <p:nvPr/>
        </p:nvSpPr>
        <p:spPr>
          <a:xfrm>
            <a:off x="0" y="470520"/>
            <a:ext cx="12191760" cy="784440"/>
          </a:xfrm>
          <a:prstGeom prst="rect">
            <a:avLst/>
          </a:prstGeom>
          <a:noFill/>
          <a:ln w="0">
            <a:noFill/>
          </a:ln>
        </p:spPr>
        <p:style>
          <a:lnRef idx="0">
            <a:scrgbClr r="0" g="0" b="0"/>
          </a:lnRef>
          <a:fillRef idx="0">
            <a:scrgbClr r="0" g="0" b="0"/>
          </a:fillRef>
          <a:effectRef idx="0">
            <a:scrgbClr r="0" g="0" b="0"/>
          </a:effectRef>
          <a:fontRef idx="minor"/>
        </p:style>
        <p:txBody>
          <a:bodyPr lIns="179280" tIns="45000" rIns="268920" bIns="45000" anchor="t">
            <a:noAutofit/>
          </a:bodyPr>
          <a:lstStyle/>
          <a:p>
            <a:pPr algn="ctr" defTabSz="878400">
              <a:lnSpc>
                <a:spcPts val="3725"/>
              </a:lnSpc>
            </a:pPr>
            <a:r>
              <a:rPr lang="en-US" sz="3530" b="0" strike="noStrike" spc="-69">
                <a:solidFill>
                  <a:schemeClr val="dk1"/>
                </a:solidFill>
                <a:latin typeface="Segoe UI Light"/>
              </a:rPr>
              <a:t>Global </a:t>
            </a:r>
            <a:r>
              <a:rPr lang="en-US" sz="3530" b="1" strike="noStrike" spc="-69">
                <a:solidFill>
                  <a:schemeClr val="dk2"/>
                </a:solidFill>
                <a:latin typeface="Segoe UI Light"/>
              </a:rPr>
              <a:t>YouthSpark</a:t>
            </a:r>
            <a:r>
              <a:rPr lang="en-US" sz="3530" b="0" strike="noStrike" spc="-69">
                <a:solidFill>
                  <a:schemeClr val="dk1"/>
                </a:solidFill>
                <a:latin typeface="Segoe UI Light"/>
              </a:rPr>
              <a:t> Goals</a:t>
            </a:r>
            <a:endParaRPr lang="fr-FR" sz="3530" b="0" strike="noStrike" spc="-1">
              <a:solidFill>
                <a:srgbClr val="000000"/>
              </a:solidFill>
              <a:latin typeface="Arial"/>
            </a:endParaRPr>
          </a:p>
        </p:txBody>
      </p:sp>
      <p:sp>
        <p:nvSpPr>
          <p:cNvPr id="224" name="Rectangle 6"/>
          <p:cNvSpPr/>
          <p:nvPr/>
        </p:nvSpPr>
        <p:spPr>
          <a:xfrm>
            <a:off x="91800" y="4314240"/>
            <a:ext cx="2898000" cy="2401200"/>
          </a:xfrm>
          <a:prstGeom prst="rect">
            <a:avLst/>
          </a:prstGeom>
          <a:solidFill>
            <a:srgbClr val="7030A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Increase the number of teachers and trainers who can teach equitable, high-quality computer science education.</a:t>
            </a:r>
            <a:endParaRPr lang="fr-FR" sz="1960" b="0" strike="noStrike" spc="-1">
              <a:solidFill>
                <a:srgbClr val="FFFFFF"/>
              </a:solidFill>
              <a:latin typeface="Arial"/>
            </a:endParaRPr>
          </a:p>
        </p:txBody>
      </p:sp>
      <p:sp>
        <p:nvSpPr>
          <p:cNvPr id="225" name="Rectangle 7"/>
          <p:cNvSpPr/>
          <p:nvPr/>
        </p:nvSpPr>
        <p:spPr>
          <a:xfrm>
            <a:off x="3128400" y="4314240"/>
            <a:ext cx="2898000" cy="2401200"/>
          </a:xfrm>
          <a:prstGeom prst="rect">
            <a:avLst/>
          </a:prstGeom>
          <a:solidFill>
            <a:srgbClr val="0070C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Increase the capacity of systems to develop and grow equitable, high-quality CS programs.</a:t>
            </a:r>
            <a:endParaRPr lang="fr-FR" sz="1960" b="0" strike="noStrike" spc="-1">
              <a:solidFill>
                <a:srgbClr val="FFFFFF"/>
              </a:solidFill>
              <a:latin typeface="Arial"/>
            </a:endParaRPr>
          </a:p>
        </p:txBody>
      </p:sp>
      <p:sp>
        <p:nvSpPr>
          <p:cNvPr id="226" name="Rectangle 8"/>
          <p:cNvSpPr/>
          <p:nvPr/>
        </p:nvSpPr>
        <p:spPr>
          <a:xfrm>
            <a:off x="6165360" y="4314240"/>
            <a:ext cx="2898000" cy="2401200"/>
          </a:xfrm>
          <a:prstGeom prst="rect">
            <a:avLst/>
          </a:prstGeom>
          <a:solidFill>
            <a:srgbClr val="00B0F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Decrease gaps in participation in computer science education.</a:t>
            </a:r>
            <a:endParaRPr lang="fr-FR" sz="1960" b="0" strike="noStrike" spc="-1">
              <a:solidFill>
                <a:srgbClr val="FFFFFF"/>
              </a:solidFill>
              <a:latin typeface="Arial"/>
            </a:endParaRPr>
          </a:p>
        </p:txBody>
      </p:sp>
      <p:sp>
        <p:nvSpPr>
          <p:cNvPr id="227" name="Rectangle 9"/>
          <p:cNvSpPr/>
          <p:nvPr/>
        </p:nvSpPr>
        <p:spPr>
          <a:xfrm>
            <a:off x="9201960" y="4314240"/>
            <a:ext cx="2898000" cy="2401200"/>
          </a:xfrm>
          <a:prstGeom prst="rect">
            <a:avLst/>
          </a:prstGeom>
          <a:solidFill>
            <a:srgbClr val="00B050"/>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ctr">
            <a:noAutofit/>
          </a:bodyPr>
          <a:lstStyle/>
          <a:p>
            <a:pPr algn="ctr" defTabSz="914400">
              <a:lnSpc>
                <a:spcPct val="100000"/>
              </a:lnSpc>
            </a:pPr>
            <a:r>
              <a:rPr lang="en-US" sz="1960" b="0" strike="noStrike" spc="-1">
                <a:solidFill>
                  <a:schemeClr val="lt1"/>
                </a:solidFill>
                <a:latin typeface="Segoe UI"/>
              </a:rPr>
              <a:t>Generate demand for Computer Science Teachers.</a:t>
            </a:r>
            <a:endParaRPr lang="fr-FR" sz="196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7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28"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29"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230"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1" name="Picture 6"/>
          <p:cNvPicPr/>
          <p:nvPr/>
        </p:nvPicPr>
        <p:blipFill>
          <a:blip r:embed="rId3"/>
          <a:stretch/>
        </p:blipFill>
        <p:spPr>
          <a:xfrm rot="5400000">
            <a:off x="9208800" y="2990880"/>
            <a:ext cx="6858360" cy="876240"/>
          </a:xfrm>
          <a:prstGeom prst="rect">
            <a:avLst/>
          </a:prstGeom>
          <a:ln w="0">
            <a:noFill/>
          </a:ln>
        </p:spPr>
      </p:pic>
      <p:sp>
        <p:nvSpPr>
          <p:cNvPr id="23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rgbClr val="000000"/>
                </a:solidFill>
                <a:latin typeface="Segoe UI Light"/>
              </a:rPr>
              <a:t>Slide for developer code</a:t>
            </a:r>
            <a:endParaRPr lang="en-US" sz="4710" b="0" strike="noStrike" spc="-1">
              <a:solidFill>
                <a:schemeClr val="dk1"/>
              </a:solidFill>
              <a:latin typeface="Segoe UI"/>
            </a:endParaRPr>
          </a:p>
        </p:txBody>
      </p:sp>
      <p:sp>
        <p:nvSpPr>
          <p:cNvPr id="233" name="Rectangle 2"/>
          <p:cNvSpPr/>
          <p:nvPr/>
        </p:nvSpPr>
        <p:spPr>
          <a:xfrm>
            <a:off x="0" y="1189080"/>
            <a:ext cx="12191760" cy="5668560"/>
          </a:xfrm>
          <a:prstGeom prst="rect">
            <a:avLst/>
          </a:prstGeom>
          <a:solidFill>
            <a:srgbClr val="FFFFFF"/>
          </a:solidFill>
          <a:ln>
            <a:noFill/>
          </a:ln>
        </p:spPr>
        <p:style>
          <a:lnRef idx="1">
            <a:schemeClr val="accent2"/>
          </a:lnRef>
          <a:fillRef idx="3">
            <a:schemeClr val="accent2"/>
          </a:fillRef>
          <a:effectRef idx="2">
            <a:schemeClr val="accent2"/>
          </a:effectRef>
          <a:fontRef idx="minor"/>
        </p:style>
        <p:txBody>
          <a:bodyPr horzOverflow="overflow" lIns="45720" rIns="45720" numCol="1" spcCol="0" anchor="ctr">
            <a:noAutofit/>
          </a:bodyPr>
          <a:lstStyle/>
          <a:p>
            <a:pPr algn="ctr" defTabSz="914040">
              <a:lnSpc>
                <a:spcPct val="100000"/>
              </a:lnSpc>
            </a:pPr>
            <a:endParaRPr lang="en-US" sz="1770" b="0" strike="noStrike" spc="-1">
              <a:solidFill>
                <a:srgbClr val="FFFFFF"/>
              </a:solidFill>
              <a:latin typeface="Segoe UI"/>
              <a:ea typeface="Segoe UI"/>
            </a:endParaRPr>
          </a:p>
        </p:txBody>
      </p:sp>
      <p:sp>
        <p:nvSpPr>
          <p:cNvPr id="234" name="PlaceHolder 2"/>
          <p:cNvSpPr>
            <a:spLocks noGrp="1"/>
          </p:cNvSpPr>
          <p:nvPr>
            <p:ph type="body"/>
          </p:nvPr>
        </p:nvSpPr>
        <p:spPr>
          <a:xfrm>
            <a:off x="269280" y="1197360"/>
            <a:ext cx="11653200" cy="1956600"/>
          </a:xfrm>
          <a:prstGeom prst="rect">
            <a:avLst/>
          </a:prstGeom>
          <a:noFill/>
          <a:ln w="0">
            <a:noFill/>
          </a:ln>
        </p:spPr>
        <p:txBody>
          <a:bodyPr lIns="146160" tIns="91440" rIns="146160" bIns="91440" anchor="t">
            <a:noAutofit/>
          </a:bodyPr>
          <a:lstStyle/>
          <a:p>
            <a:pPr indent="0" defTabSz="914400">
              <a:lnSpc>
                <a:spcPct val="90000"/>
              </a:lnSpc>
              <a:spcBef>
                <a:spcPts val="646"/>
              </a:spcBef>
              <a:buNone/>
              <a:tabLst>
                <a:tab pos="0" algn="l"/>
              </a:tabLst>
            </a:pPr>
            <a:r>
              <a:rPr lang="en-US" sz="3230" b="0" strike="noStrike" spc="-1">
                <a:solidFill>
                  <a:srgbClr val="000000"/>
                </a:solidFill>
                <a:latin typeface="Consolas"/>
              </a:rPr>
              <a:t>Edit Master text styles</a:t>
            </a:r>
            <a:endParaRPr lang="en-US" sz="3230" b="0" strike="noStrike" spc="-1">
              <a:solidFill>
                <a:schemeClr val="dk1"/>
              </a:solidFill>
              <a:latin typeface="Segoe UI Light"/>
            </a:endParaRPr>
          </a:p>
          <a:p>
            <a:pPr marL="339840" indent="0" defTabSz="914400">
              <a:lnSpc>
                <a:spcPct val="90000"/>
              </a:lnSpc>
              <a:spcBef>
                <a:spcPts val="471"/>
              </a:spcBef>
              <a:buNone/>
              <a:tabLst>
                <a:tab pos="0" algn="l"/>
              </a:tabLst>
            </a:pPr>
            <a:r>
              <a:rPr lang="en-US" sz="2360" b="0" strike="noStrike" spc="-1">
                <a:solidFill>
                  <a:srgbClr val="000000"/>
                </a:solidFill>
                <a:latin typeface="Consolas"/>
              </a:rPr>
              <a:t>Second level</a:t>
            </a:r>
            <a:endParaRPr lang="en-US" sz="2360" b="0" strike="noStrike" spc="-1">
              <a:solidFill>
                <a:schemeClr val="dk1"/>
              </a:solidFill>
              <a:latin typeface="Segoe UI Light"/>
            </a:endParaRPr>
          </a:p>
          <a:p>
            <a:pPr marL="573120" indent="0" defTabSz="914400">
              <a:lnSpc>
                <a:spcPct val="90000"/>
              </a:lnSpc>
              <a:spcBef>
                <a:spcPts val="391"/>
              </a:spcBef>
              <a:buNone/>
              <a:tabLst>
                <a:tab pos="0" algn="l"/>
              </a:tabLst>
            </a:pPr>
            <a:r>
              <a:rPr lang="en-US" sz="1960" b="0" strike="noStrike" spc="-1">
                <a:solidFill>
                  <a:srgbClr val="000000"/>
                </a:solidFill>
                <a:latin typeface="Consolas"/>
              </a:rPr>
              <a:t>Third level</a:t>
            </a:r>
            <a:endParaRPr lang="en-US" sz="1960" b="0" strike="noStrike" spc="-1">
              <a:solidFill>
                <a:schemeClr val="dk1"/>
              </a:solidFill>
              <a:latin typeface="Segoe UI Light"/>
            </a:endParaRPr>
          </a:p>
          <a:p>
            <a:pPr marL="798480" indent="0" defTabSz="914400">
              <a:lnSpc>
                <a:spcPct val="90000"/>
              </a:lnSpc>
              <a:spcBef>
                <a:spcPts val="354"/>
              </a:spcBef>
              <a:buNone/>
              <a:tabLst>
                <a:tab pos="0" algn="l"/>
              </a:tabLst>
            </a:pPr>
            <a:r>
              <a:rPr lang="en-US" sz="1770" b="0" strike="noStrike" spc="-1">
                <a:solidFill>
                  <a:srgbClr val="000000"/>
                </a:solidFill>
                <a:latin typeface="Consolas"/>
              </a:rPr>
              <a:t>Fourth level</a:t>
            </a:r>
            <a:endParaRPr lang="en-US" sz="1770" b="0" strike="noStrike" spc="-1">
              <a:solidFill>
                <a:schemeClr val="dk1"/>
              </a:solidFill>
              <a:latin typeface="Segoe UI Light"/>
            </a:endParaRPr>
          </a:p>
          <a:p>
            <a:pPr marL="1030320" indent="0" defTabSz="914400">
              <a:lnSpc>
                <a:spcPct val="90000"/>
              </a:lnSpc>
              <a:spcBef>
                <a:spcPts val="354"/>
              </a:spcBef>
              <a:buNone/>
              <a:tabLst>
                <a:tab pos="0" algn="l"/>
              </a:tabLst>
            </a:pPr>
            <a:r>
              <a:rPr lang="en-US" sz="1770" b="0" strike="noStrike" spc="-1">
                <a:solidFill>
                  <a:srgbClr val="000000"/>
                </a:solidFill>
                <a:latin typeface="Consolas"/>
              </a:rPr>
              <a:t>Fifth level</a:t>
            </a:r>
            <a:endParaRPr lang="en-US" sz="1770" b="0" strike="noStrike" spc="-1">
              <a:solidFill>
                <a:schemeClr val="dk1"/>
              </a:solidFill>
              <a:latin typeface="Segoe UI Light"/>
            </a:endParaRPr>
          </a:p>
        </p:txBody>
      </p:sp>
    </p:spTree>
  </p:cSld>
  <p:clrMap bg1="lt1" tx1="dk1" bg2="lt2" tx2="dk2" accent1="accent1" accent2="accent2" accent3="accent3" accent4="accent4" accent5="accent5" accent6="accent6" hlink="hlink" folHlink="folHlink"/>
  <p:sldLayoutIdLst>
    <p:sldLayoutId id="21474837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5" name="Picture 6"/>
          <p:cNvPicPr/>
          <p:nvPr/>
        </p:nvPicPr>
        <p:blipFill>
          <a:blip r:embed="rId3"/>
          <a:stretch/>
        </p:blipFill>
        <p:spPr>
          <a:xfrm rot="5400000">
            <a:off x="9208800" y="2990880"/>
            <a:ext cx="6858360" cy="876240"/>
          </a:xfrm>
          <a:prstGeom prst="rect">
            <a:avLst/>
          </a:prstGeom>
          <a:ln w="0">
            <a:noFill/>
          </a:ln>
        </p:spPr>
      </p:pic>
      <p:sp>
        <p:nvSpPr>
          <p:cNvPr id="236" name="Text Box 3"/>
          <p:cNvSpPr/>
          <p:nvPr/>
        </p:nvSpPr>
        <p:spPr>
          <a:xfrm>
            <a:off x="269280" y="6171480"/>
            <a:ext cx="11653200" cy="209160"/>
          </a:xfrm>
          <a:prstGeom prst="rect">
            <a:avLst/>
          </a:prstGeom>
          <a:noFill/>
          <a:ln w="12700">
            <a:noFill/>
          </a:ln>
        </p:spPr>
        <p:style>
          <a:lnRef idx="0">
            <a:scrgbClr r="0" g="0" b="0"/>
          </a:lnRef>
          <a:fillRef idx="0">
            <a:scrgbClr r="0" g="0" b="0"/>
          </a:fillRef>
          <a:effectRef idx="0">
            <a:scrgbClr r="0" g="0" b="0"/>
          </a:effectRef>
          <a:fontRef idx="minor"/>
        </p:style>
        <p:txBody>
          <a:bodyPr lIns="179280" tIns="52560" rIns="179280" bIns="52560" numCol="1" spcCol="0" anchor="t">
            <a:spAutoFit/>
          </a:bodyPr>
          <a:lstStyle/>
          <a:p>
            <a:pPr defTabSz="914040">
              <a:lnSpc>
                <a:spcPct val="100000"/>
              </a:lnSpc>
            </a:pPr>
            <a:r>
              <a:rPr lang="en-US" sz="690" b="0" strike="noStrike" spc="-1">
                <a:solidFill>
                  <a:schemeClr val="dk1"/>
                </a:solidFill>
                <a:latin typeface="Segoe UI"/>
              </a:rPr>
              <a:t>© 2014 Microsoft Corporation. All rights reserved. </a:t>
            </a:r>
            <a:endParaRPr lang="fr-FR" sz="690" b="0" strike="noStrike" spc="-1">
              <a:solidFill>
                <a:srgbClr val="000000"/>
              </a:solidFill>
              <a:latin typeface="Arial"/>
            </a:endParaRPr>
          </a:p>
        </p:txBody>
      </p:sp>
      <p:pic>
        <p:nvPicPr>
          <p:cNvPr id="237" name="Picture 3"/>
          <p:cNvPicPr/>
          <p:nvPr/>
        </p:nvPicPr>
        <p:blipFill>
          <a:blip r:embed="rId4"/>
          <a:stretch/>
        </p:blipFill>
        <p:spPr>
          <a:xfrm>
            <a:off x="450360" y="3083760"/>
            <a:ext cx="3226680" cy="691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29"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0"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1" name="PlaceHolder 4"/>
          <p:cNvSpPr>
            <a:spLocks noGrp="1"/>
          </p:cNvSpPr>
          <p:nvPr>
            <p:ph type="dt" idx="16"/>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32" name="PlaceHolder 5"/>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33" name="PlaceHolder 6"/>
          <p:cNvSpPr>
            <a:spLocks noGrp="1"/>
          </p:cNvSpPr>
          <p:nvPr>
            <p:ph type="sldNum" idx="18"/>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933CCB47-B34A-4AFB-9E7F-1350D5EB39FC}"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38" name="Picture 6"/>
          <p:cNvPicPr/>
          <p:nvPr/>
        </p:nvPicPr>
        <p:blipFill>
          <a:blip r:embed="rId3"/>
          <a:stretch/>
        </p:blipFill>
        <p:spPr>
          <a:xfrm rot="5400000">
            <a:off x="9208800" y="2990880"/>
            <a:ext cx="6858360" cy="876240"/>
          </a:xfrm>
          <a:prstGeom prst="rect">
            <a:avLst/>
          </a:prstGeom>
          <a:ln w="0">
            <a:noFill/>
          </a:ln>
        </p:spPr>
      </p:pic>
      <p:sp>
        <p:nvSpPr>
          <p:cNvPr id="239" name="Text Box 3"/>
          <p:cNvSpPr/>
          <p:nvPr/>
        </p:nvSpPr>
        <p:spPr>
          <a:xfrm>
            <a:off x="269280" y="6171480"/>
            <a:ext cx="11653200" cy="209160"/>
          </a:xfrm>
          <a:prstGeom prst="rect">
            <a:avLst/>
          </a:prstGeom>
          <a:noFill/>
          <a:ln w="12700">
            <a:noFill/>
          </a:ln>
        </p:spPr>
        <p:style>
          <a:lnRef idx="0">
            <a:scrgbClr r="0" g="0" b="0"/>
          </a:lnRef>
          <a:fillRef idx="0">
            <a:scrgbClr r="0" g="0" b="0"/>
          </a:fillRef>
          <a:effectRef idx="0">
            <a:scrgbClr r="0" g="0" b="0"/>
          </a:effectRef>
          <a:fontRef idx="minor"/>
        </p:style>
        <p:txBody>
          <a:bodyPr lIns="179280" tIns="52560" rIns="179280" bIns="52560" numCol="1" spcCol="0" anchor="t">
            <a:spAutoFit/>
          </a:bodyPr>
          <a:lstStyle/>
          <a:p>
            <a:pPr defTabSz="914040">
              <a:lnSpc>
                <a:spcPct val="100000"/>
              </a:lnSpc>
            </a:pPr>
            <a:r>
              <a:rPr lang="en-US" sz="690" b="0" strike="noStrike" spc="-1">
                <a:solidFill>
                  <a:schemeClr val="dk1"/>
                </a:solidFill>
                <a:latin typeface="Segoe UI"/>
              </a:rPr>
              <a:t>© 2017 Microsoft Corporation. All rights reserved. </a:t>
            </a:r>
            <a:endParaRPr lang="fr-FR" sz="690" b="0" strike="noStrike" spc="-1">
              <a:solidFill>
                <a:srgbClr val="FFFFFF"/>
              </a:solidFill>
              <a:latin typeface="Arial"/>
            </a:endParaRPr>
          </a:p>
        </p:txBody>
      </p:sp>
      <p:pic>
        <p:nvPicPr>
          <p:cNvPr id="240" name="Picture 3"/>
          <p:cNvPicPr/>
          <p:nvPr/>
        </p:nvPicPr>
        <p:blipFill>
          <a:blip r:embed="rId4"/>
          <a:stretch/>
        </p:blipFill>
        <p:spPr>
          <a:xfrm>
            <a:off x="450360" y="3083760"/>
            <a:ext cx="3226680" cy="691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1" name="Picture 6"/>
          <p:cNvPicPr/>
          <p:nvPr/>
        </p:nvPicPr>
        <p:blipFill>
          <a:blip r:embed="rId3"/>
          <a:stretch/>
        </p:blipFill>
        <p:spPr>
          <a:xfrm rot="5400000">
            <a:off x="9208800" y="2990880"/>
            <a:ext cx="6858360" cy="876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6"/>
          <p:cNvPicPr/>
          <p:nvPr/>
        </p:nvPicPr>
        <p:blipFill>
          <a:blip r:embed="rId3"/>
          <a:stretch/>
        </p:blipFill>
        <p:spPr>
          <a:xfrm rot="5400000">
            <a:off x="9208800" y="2990880"/>
            <a:ext cx="6858360" cy="876240"/>
          </a:xfrm>
          <a:prstGeom prst="rect">
            <a:avLst/>
          </a:prstGeom>
          <a:ln w="0">
            <a:noFill/>
          </a:ln>
        </p:spPr>
      </p:pic>
      <p:sp>
        <p:nvSpPr>
          <p:cNvPr id="243" name="PlaceHolder 1"/>
          <p:cNvSpPr>
            <a:spLocks noGrp="1"/>
          </p:cNvSpPr>
          <p:nvPr>
            <p:ph type="title"/>
          </p:nvPr>
        </p:nvSpPr>
        <p:spPr>
          <a:xfrm>
            <a:off x="269280" y="2686680"/>
            <a:ext cx="4795560" cy="1328040"/>
          </a:xfrm>
          <a:prstGeom prst="rect">
            <a:avLst/>
          </a:prstGeom>
          <a:noFill/>
          <a:ln w="0">
            <a:noFill/>
          </a:ln>
        </p:spPr>
        <p:txBody>
          <a:bodyPr lIns="146160" tIns="91440" rIns="146160" bIns="91440" anchor="t">
            <a:noAutofit/>
          </a:bodyPr>
          <a:lstStyle/>
          <a:p>
            <a:pPr indent="0" defTabSz="914400">
              <a:lnSpc>
                <a:spcPct val="100000"/>
              </a:lnSpc>
              <a:buNone/>
            </a:pPr>
            <a:r>
              <a:rPr lang="en-US" sz="3530" b="0" strike="noStrike" spc="-49">
                <a:solidFill>
                  <a:srgbClr val="000000"/>
                </a:solidFill>
                <a:latin typeface="Segoe UI Light"/>
              </a:rPr>
              <a:t>Brad Smith square photo layout</a:t>
            </a:r>
            <a:endParaRPr lang="en-US" sz="353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4" name="Picture 6"/>
          <p:cNvPicPr/>
          <p:nvPr/>
        </p:nvPicPr>
        <p:blipFill>
          <a:blip r:embed="rId3"/>
          <a:stretch/>
        </p:blipFill>
        <p:spPr>
          <a:xfrm rot="5400000">
            <a:off x="9208800" y="2990880"/>
            <a:ext cx="6858360" cy="876240"/>
          </a:xfrm>
          <a:prstGeom prst="rect">
            <a:avLst/>
          </a:prstGeom>
          <a:ln w="0">
            <a:noFill/>
          </a:ln>
        </p:spPr>
      </p:pic>
      <p:sp>
        <p:nvSpPr>
          <p:cNvPr id="245"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4"/>
                </a:solidFill>
                <a:latin typeface="Segoe UI Light"/>
              </a:rPr>
              <a:t>Click to edit Master title style</a:t>
            </a:r>
            <a:endParaRPr lang="en-US" sz="4710" b="0" strike="noStrike" spc="-1">
              <a:solidFill>
                <a:schemeClr val="dk1"/>
              </a:solidFill>
              <a:latin typeface="Segoe UI"/>
            </a:endParaRPr>
          </a:p>
        </p:txBody>
      </p:sp>
      <p:sp>
        <p:nvSpPr>
          <p:cNvPr id="246"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5C2D91"/>
              </a:buClr>
              <a:buSzPct val="90000"/>
              <a:buFont typeface="Arial"/>
              <a:buChar char="•"/>
            </a:pPr>
            <a:r>
              <a:rPr lang="en-US" sz="3920" b="0" strike="noStrike" spc="-1">
                <a:solidFill>
                  <a:schemeClr val="accent4"/>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 name="Picture 6"/>
          <p:cNvPicPr/>
          <p:nvPr/>
        </p:nvPicPr>
        <p:blipFill>
          <a:blip r:embed="rId3"/>
          <a:stretch/>
        </p:blipFill>
        <p:spPr>
          <a:xfrm rot="5400000">
            <a:off x="9208800" y="2990880"/>
            <a:ext cx="6858360" cy="876240"/>
          </a:xfrm>
          <a:prstGeom prst="rect">
            <a:avLst/>
          </a:prstGeom>
          <a:ln w="0">
            <a:noFill/>
          </a:ln>
        </p:spPr>
      </p:pic>
      <p:pic>
        <p:nvPicPr>
          <p:cNvPr id="248" name="Picture 3">
            <a:hlinkClick r:id="rId4"/>
          </p:cNvPr>
          <p:cNvPicPr/>
          <p:nvPr/>
        </p:nvPicPr>
        <p:blipFill>
          <a:blip r:embed="rId5"/>
          <a:stretch/>
        </p:blipFill>
        <p:spPr>
          <a:xfrm>
            <a:off x="7252560" y="-35640"/>
            <a:ext cx="4932720" cy="6893280"/>
          </a:xfrm>
          <a:prstGeom prst="rect">
            <a:avLst/>
          </a:prstGeom>
          <a:ln w="0">
            <a:noFill/>
          </a:ln>
        </p:spPr>
      </p:pic>
      <p:sp>
        <p:nvSpPr>
          <p:cNvPr id="249" name="PlaceHolder 1"/>
          <p:cNvSpPr>
            <a:spLocks noGrp="1"/>
          </p:cNvSpPr>
          <p:nvPr>
            <p:ph type="title"/>
          </p:nvPr>
        </p:nvSpPr>
        <p:spPr>
          <a:xfrm>
            <a:off x="269280" y="289440"/>
            <a:ext cx="672264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3"/>
                </a:solidFill>
                <a:latin typeface="Segoe UI Light"/>
              </a:rPr>
              <a:t>Title</a:t>
            </a:r>
            <a:endParaRPr lang="en-US" sz="4710" b="0" strike="noStrike" spc="-1">
              <a:solidFill>
                <a:schemeClr val="dk1"/>
              </a:solidFill>
              <a:latin typeface="Segoe UI"/>
            </a:endParaRPr>
          </a:p>
        </p:txBody>
      </p:sp>
      <p:sp>
        <p:nvSpPr>
          <p:cNvPr id="250" name="PlaceHolder 2"/>
          <p:cNvSpPr>
            <a:spLocks noGrp="1"/>
          </p:cNvSpPr>
          <p:nvPr>
            <p:ph type="body"/>
          </p:nvPr>
        </p:nvSpPr>
        <p:spPr>
          <a:xfrm>
            <a:off x="266760" y="1425600"/>
            <a:ext cx="672264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107C10"/>
              </a:buClr>
              <a:buSzPct val="90000"/>
              <a:buFont typeface="Arial"/>
              <a:buChar char="•"/>
            </a:pPr>
            <a:r>
              <a:rPr lang="en-US" sz="3920" b="0" strike="noStrike" spc="-1">
                <a:solidFill>
                  <a:schemeClr val="accent3"/>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1" name="Picture 6"/>
          <p:cNvPicPr/>
          <p:nvPr/>
        </p:nvPicPr>
        <p:blipFill>
          <a:blip r:embed="rId3"/>
          <a:stretch/>
        </p:blipFill>
        <p:spPr>
          <a:xfrm rot="5400000">
            <a:off x="9208800" y="2990880"/>
            <a:ext cx="6858360" cy="876240"/>
          </a:xfrm>
          <a:prstGeom prst="rect">
            <a:avLst/>
          </a:prstGeom>
          <a:ln w="0">
            <a:noFill/>
          </a:ln>
        </p:spPr>
      </p:pic>
      <p:sp>
        <p:nvSpPr>
          <p:cNvPr id="252"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3"/>
                </a:solidFill>
                <a:latin typeface="Segoe UI Light"/>
              </a:rPr>
              <a:t>Click to edit Master title style</a:t>
            </a:r>
            <a:endParaRPr lang="en-US" sz="4710" b="0" strike="noStrike" spc="-1">
              <a:solidFill>
                <a:schemeClr val="dk1"/>
              </a:solidFill>
              <a:latin typeface="Segoe UI"/>
            </a:endParaRPr>
          </a:p>
        </p:txBody>
      </p:sp>
      <p:sp>
        <p:nvSpPr>
          <p:cNvPr id="253"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107C10"/>
              </a:buClr>
              <a:buSzPct val="90000"/>
              <a:buFont typeface="Arial"/>
              <a:buChar char="•"/>
            </a:pPr>
            <a:r>
              <a:rPr lang="en-US" sz="3920" b="0" strike="noStrike" spc="-1">
                <a:solidFill>
                  <a:schemeClr val="accent3"/>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4" name="Picture 6"/>
          <p:cNvPicPr/>
          <p:nvPr/>
        </p:nvPicPr>
        <p:blipFill>
          <a:blip r:embed="rId3"/>
          <a:stretch/>
        </p:blipFill>
        <p:spPr>
          <a:xfrm rot="5400000">
            <a:off x="9208800" y="2990880"/>
            <a:ext cx="6858360" cy="876240"/>
          </a:xfrm>
          <a:prstGeom prst="rect">
            <a:avLst/>
          </a:prstGeom>
          <a:ln w="0">
            <a:noFill/>
          </a:ln>
        </p:spPr>
      </p:pic>
      <p:pic>
        <p:nvPicPr>
          <p:cNvPr id="255" name="Picture 2"/>
          <p:cNvPicPr/>
          <p:nvPr/>
        </p:nvPicPr>
        <p:blipFill>
          <a:blip r:embed="rId4"/>
          <a:stretch/>
        </p:blipFill>
        <p:spPr>
          <a:xfrm>
            <a:off x="0" y="16560"/>
            <a:ext cx="5730840" cy="6824880"/>
          </a:xfrm>
          <a:prstGeom prst="rect">
            <a:avLst/>
          </a:prstGeom>
          <a:ln w="0">
            <a:noFill/>
          </a:ln>
        </p:spPr>
      </p:pic>
      <p:sp>
        <p:nvSpPr>
          <p:cNvPr id="256" name="PlaceHolder 1"/>
          <p:cNvSpPr>
            <a:spLocks noGrp="1"/>
          </p:cNvSpPr>
          <p:nvPr>
            <p:ph type="title"/>
          </p:nvPr>
        </p:nvSpPr>
        <p:spPr>
          <a:xfrm>
            <a:off x="5956560" y="289440"/>
            <a:ext cx="596808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6"/>
                </a:solidFill>
                <a:latin typeface="Segoe UI Light"/>
              </a:rPr>
              <a:t>Title</a:t>
            </a:r>
            <a:endParaRPr lang="en-US" sz="4710" b="0" strike="noStrike" spc="-1">
              <a:solidFill>
                <a:schemeClr val="dk1"/>
              </a:solidFill>
              <a:latin typeface="Segoe UI"/>
            </a:endParaRPr>
          </a:p>
        </p:txBody>
      </p:sp>
      <p:sp>
        <p:nvSpPr>
          <p:cNvPr id="257" name="PlaceHolder 2"/>
          <p:cNvSpPr>
            <a:spLocks noGrp="1"/>
          </p:cNvSpPr>
          <p:nvPr>
            <p:ph type="body"/>
          </p:nvPr>
        </p:nvSpPr>
        <p:spPr>
          <a:xfrm>
            <a:off x="5954400" y="1425600"/>
            <a:ext cx="596808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D83B01"/>
              </a:buClr>
              <a:buSzPct val="90000"/>
              <a:buFont typeface="Arial"/>
              <a:buChar char="•"/>
            </a:pPr>
            <a:r>
              <a:rPr lang="en-US" sz="3920" b="0" strike="noStrike" spc="-1">
                <a:solidFill>
                  <a:schemeClr val="accent6"/>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8" name="Picture 6"/>
          <p:cNvPicPr/>
          <p:nvPr/>
        </p:nvPicPr>
        <p:blipFill>
          <a:blip r:embed="rId3"/>
          <a:stretch/>
        </p:blipFill>
        <p:spPr>
          <a:xfrm rot="5400000">
            <a:off x="9208800" y="2990880"/>
            <a:ext cx="6858360" cy="876240"/>
          </a:xfrm>
          <a:prstGeom prst="rect">
            <a:avLst/>
          </a:prstGeom>
          <a:ln w="0">
            <a:noFill/>
          </a:ln>
        </p:spPr>
      </p:pic>
      <p:sp>
        <p:nvSpPr>
          <p:cNvPr id="259" name="PlaceHolder 1"/>
          <p:cNvSpPr>
            <a:spLocks noGrp="1"/>
          </p:cNvSpPr>
          <p:nvPr>
            <p:ph type="title"/>
          </p:nvPr>
        </p:nvSpPr>
        <p:spPr>
          <a:xfrm>
            <a:off x="269280" y="289440"/>
            <a:ext cx="116553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6"/>
                </a:solidFill>
                <a:latin typeface="Segoe UI Light"/>
              </a:rPr>
              <a:t>Click to edit Master title style</a:t>
            </a:r>
            <a:endParaRPr lang="en-US" sz="4710" b="0" strike="noStrike" spc="-1">
              <a:solidFill>
                <a:schemeClr val="dk1"/>
              </a:solidFill>
              <a:latin typeface="Segoe UI"/>
            </a:endParaRPr>
          </a:p>
        </p:txBody>
      </p:sp>
      <p:sp>
        <p:nvSpPr>
          <p:cNvPr id="260" name="PlaceHolder 2"/>
          <p:cNvSpPr>
            <a:spLocks noGrp="1"/>
          </p:cNvSpPr>
          <p:nvPr>
            <p:ph type="body"/>
          </p:nvPr>
        </p:nvSpPr>
        <p:spPr>
          <a:xfrm>
            <a:off x="266760" y="1425600"/>
            <a:ext cx="1165536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D83B01"/>
              </a:buClr>
              <a:buSzPct val="90000"/>
              <a:buFont typeface="Arial"/>
              <a:buChar char="•"/>
            </a:pPr>
            <a:r>
              <a:rPr lang="en-US" sz="3920" b="0" strike="noStrike" spc="-1">
                <a:solidFill>
                  <a:schemeClr val="accent6"/>
                </a:solidFill>
                <a:latin typeface="Segoe UI Light"/>
              </a:rPr>
              <a:t>Edit Master text styles</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61" name="Picture 6"/>
          <p:cNvPicPr/>
          <p:nvPr/>
        </p:nvPicPr>
        <p:blipFill>
          <a:blip r:embed="rId3"/>
          <a:stretch/>
        </p:blipFill>
        <p:spPr>
          <a:xfrm rot="5400000">
            <a:off x="9208800" y="2990880"/>
            <a:ext cx="6858360" cy="876240"/>
          </a:xfrm>
          <a:prstGeom prst="rect">
            <a:avLst/>
          </a:prstGeom>
          <a:ln w="0">
            <a:noFill/>
          </a:ln>
        </p:spPr>
      </p:pic>
      <p:pic>
        <p:nvPicPr>
          <p:cNvPr id="262" name="Picture 4"/>
          <p:cNvPicPr/>
          <p:nvPr/>
        </p:nvPicPr>
        <p:blipFill>
          <a:blip r:embed="rId4"/>
          <a:stretch/>
        </p:blipFill>
        <p:spPr>
          <a:xfrm>
            <a:off x="6949080" y="0"/>
            <a:ext cx="5242680" cy="6857640"/>
          </a:xfrm>
          <a:prstGeom prst="rect">
            <a:avLst/>
          </a:prstGeom>
          <a:ln w="0">
            <a:noFill/>
          </a:ln>
        </p:spPr>
      </p:pic>
      <p:sp>
        <p:nvSpPr>
          <p:cNvPr id="263" name="PlaceHolder 1"/>
          <p:cNvSpPr>
            <a:spLocks noGrp="1"/>
          </p:cNvSpPr>
          <p:nvPr>
            <p:ph type="title"/>
          </p:nvPr>
        </p:nvSpPr>
        <p:spPr>
          <a:xfrm>
            <a:off x="269280" y="289440"/>
            <a:ext cx="6323760" cy="899280"/>
          </a:xfrm>
          <a:prstGeom prst="rect">
            <a:avLst/>
          </a:prstGeom>
          <a:noFill/>
          <a:ln w="0">
            <a:noFill/>
          </a:ln>
        </p:spPr>
        <p:txBody>
          <a:bodyPr lIns="146160" tIns="91440" rIns="146160" bIns="91440" anchor="t">
            <a:noAutofit/>
          </a:bodyPr>
          <a:lstStyle/>
          <a:p>
            <a:pPr indent="0" defTabSz="914400">
              <a:lnSpc>
                <a:spcPct val="90000"/>
              </a:lnSpc>
              <a:buNone/>
            </a:pPr>
            <a:r>
              <a:rPr lang="en-US" sz="4710" b="0" strike="noStrike" spc="-100">
                <a:solidFill>
                  <a:schemeClr val="accent5"/>
                </a:solidFill>
                <a:latin typeface="Segoe UI Light"/>
              </a:rPr>
              <a:t>Title</a:t>
            </a:r>
            <a:endParaRPr lang="en-US" sz="4710" b="0" strike="noStrike" spc="-1">
              <a:solidFill>
                <a:schemeClr val="dk1"/>
              </a:solidFill>
              <a:latin typeface="Segoe UI"/>
            </a:endParaRPr>
          </a:p>
        </p:txBody>
      </p:sp>
      <p:sp>
        <p:nvSpPr>
          <p:cNvPr id="264" name="PlaceHolder 2"/>
          <p:cNvSpPr>
            <a:spLocks noGrp="1"/>
          </p:cNvSpPr>
          <p:nvPr>
            <p:ph type="body"/>
          </p:nvPr>
        </p:nvSpPr>
        <p:spPr>
          <a:xfrm>
            <a:off x="266760" y="1425600"/>
            <a:ext cx="6325920" cy="2051640"/>
          </a:xfrm>
          <a:prstGeom prst="rect">
            <a:avLst/>
          </a:prstGeom>
          <a:noFill/>
          <a:ln w="0">
            <a:noFill/>
          </a:ln>
        </p:spPr>
        <p:txBody>
          <a:bodyPr lIns="146160" tIns="91440" rIns="146160" bIns="91440" anchor="t">
            <a:noAutofit/>
          </a:bodyPr>
          <a:lstStyle/>
          <a:p>
            <a:pPr marL="336240" indent="-336240" defTabSz="914400">
              <a:lnSpc>
                <a:spcPct val="90000"/>
              </a:lnSpc>
              <a:spcBef>
                <a:spcPts val="785"/>
              </a:spcBef>
              <a:buClr>
                <a:srgbClr val="008272"/>
              </a:buClr>
              <a:buSzPct val="90000"/>
              <a:buFont typeface="Arial"/>
              <a:buChar char="•"/>
            </a:pPr>
            <a:r>
              <a:rPr lang="en-US" sz="3920" b="0" strike="noStrike" spc="-1">
                <a:solidFill>
                  <a:schemeClr val="accent5"/>
                </a:solidFill>
                <a:latin typeface="Segoe UI Light"/>
              </a:rPr>
              <a:t>Subtitle</a:t>
            </a:r>
            <a:endParaRPr lang="en-US" sz="3920" b="0" strike="noStrike" spc="-1">
              <a:solidFill>
                <a:schemeClr val="dk1"/>
              </a:solidFill>
              <a:latin typeface="Segoe UI Light"/>
            </a:endParaRPr>
          </a:p>
          <a:p>
            <a:pPr marL="572760" lvl="1" indent="-236520" defTabSz="914400">
              <a:lnSpc>
                <a:spcPct val="90000"/>
              </a:lnSpc>
              <a:spcBef>
                <a:spcPts val="471"/>
              </a:spcBef>
              <a:buClr>
                <a:srgbClr val="505050"/>
              </a:buClr>
              <a:buSzPct val="90000"/>
              <a:buFont typeface="Arial"/>
              <a:buChar char="•"/>
            </a:pPr>
            <a:r>
              <a:rPr lang="en-US" sz="2360" b="0" strike="noStrike" spc="-1">
                <a:solidFill>
                  <a:srgbClr val="000000"/>
                </a:solidFill>
                <a:latin typeface="Segoe UI"/>
              </a:rPr>
              <a:t>Second level</a:t>
            </a:r>
            <a:endParaRPr lang="en-US" sz="2360" b="0" strike="noStrike" spc="-1">
              <a:solidFill>
                <a:schemeClr val="dk1"/>
              </a:solidFill>
              <a:latin typeface="Segoe UI"/>
            </a:endParaRPr>
          </a:p>
          <a:p>
            <a:pPr marL="784440" lvl="2" indent="-223920" defTabSz="914400">
              <a:lnSpc>
                <a:spcPct val="90000"/>
              </a:lnSpc>
              <a:spcBef>
                <a:spcPts val="391"/>
              </a:spcBef>
              <a:buClr>
                <a:srgbClr val="505050"/>
              </a:buClr>
              <a:buSzPct val="90000"/>
              <a:buFont typeface="Arial"/>
              <a:buChar char="•"/>
            </a:pPr>
            <a:r>
              <a:rPr lang="en-US" sz="1960" b="0" strike="noStrike" spc="-1">
                <a:solidFill>
                  <a:srgbClr val="000000"/>
                </a:solidFill>
                <a:latin typeface="Segoe UI"/>
              </a:rPr>
              <a:t>Third level</a:t>
            </a:r>
            <a:endParaRPr lang="en-US" sz="1960" b="0" strike="noStrike" spc="-1">
              <a:solidFill>
                <a:schemeClr val="dk1"/>
              </a:solidFill>
              <a:latin typeface="Segoe UI"/>
            </a:endParaRPr>
          </a:p>
          <a:p>
            <a:pPr marL="1008360" lvl="3"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Fourth level</a:t>
            </a:r>
            <a:endParaRPr lang="en-US" sz="1770" b="0" strike="noStrike" spc="-1">
              <a:solidFill>
                <a:schemeClr val="dk1"/>
              </a:solidFill>
              <a:latin typeface="Segoe UI"/>
            </a:endParaRPr>
          </a:p>
          <a:p>
            <a:pPr marL="1232640" lvl="4" indent="-223920" defTabSz="914400">
              <a:lnSpc>
                <a:spcPct val="90000"/>
              </a:lnSpc>
              <a:spcBef>
                <a:spcPts val="354"/>
              </a:spcBef>
              <a:buClr>
                <a:srgbClr val="505050"/>
              </a:buClr>
              <a:buSzPct val="90000"/>
              <a:buFont typeface="Arial"/>
              <a:buChar char="•"/>
            </a:pPr>
            <a:r>
              <a:rPr lang="en-US" sz="1770" b="0" strike="noStrike" spc="-1">
                <a:solidFill>
                  <a:srgbClr val="000000"/>
                </a:solidFill>
                <a:latin typeface="Segoe UI"/>
              </a:rPr>
              <a:t>Fifth level</a:t>
            </a:r>
            <a:endParaRPr lang="en-US" sz="1770" b="0" strike="noStrike" spc="-1">
              <a:solidFill>
                <a:schemeClr val="dk1"/>
              </a:solidFill>
              <a:latin typeface="Segoe UI"/>
            </a:endParaRPr>
          </a:p>
        </p:txBody>
      </p:sp>
    </p:spTree>
  </p:cSld>
  <p:clrMap bg1="lt1" tx1="dk1" bg2="lt2" tx2="dk2" accent1="accent1" accent2="accent2" accent3="accent3" accent4="accent4" accent5="accent5" accent6="accent6" hlink="hlink" folHlink="folHlink"/>
  <p:sldLayoutIdLst>
    <p:sldLayoutId id="21474837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65"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66" name="PlaceHolder 2"/>
          <p:cNvSpPr>
            <a:spLocks noGrp="1"/>
          </p:cNvSpPr>
          <p:nvPr>
            <p:ph type="ftr" idx="34"/>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6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98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38" name="PlaceHolder 2"/>
          <p:cNvSpPr>
            <a:spLocks noGrp="1"/>
          </p:cNvSpPr>
          <p:nvPr>
            <p:ph type="body"/>
          </p:nvPr>
        </p:nvSpPr>
        <p:spPr>
          <a:xfrm>
            <a:off x="839880" y="1681200"/>
            <a:ext cx="515736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Edit Master text styles</a:t>
            </a:r>
            <a:endParaRPr lang="en-US" sz="2400" b="0" strike="noStrike" spc="-1">
              <a:solidFill>
                <a:schemeClr val="dk1"/>
              </a:solidFill>
              <a:latin typeface="Calibri"/>
            </a:endParaRPr>
          </a:p>
        </p:txBody>
      </p:sp>
      <p:sp>
        <p:nvSpPr>
          <p:cNvPr id="39" name="PlaceHolder 3"/>
          <p:cNvSpPr>
            <a:spLocks noGrp="1"/>
          </p:cNvSpPr>
          <p:nvPr>
            <p:ph type="body"/>
          </p:nvPr>
        </p:nvSpPr>
        <p:spPr>
          <a:xfrm>
            <a:off x="839880" y="2505240"/>
            <a:ext cx="515736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0" name="PlaceHolder 4"/>
          <p:cNvSpPr>
            <a:spLocks noGrp="1"/>
          </p:cNvSpPr>
          <p:nvPr>
            <p:ph type="body"/>
          </p:nvPr>
        </p:nvSpPr>
        <p:spPr>
          <a:xfrm>
            <a:off x="6172200" y="1681200"/>
            <a:ext cx="518292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Edit Master text styles</a:t>
            </a:r>
            <a:endParaRPr lang="en-US" sz="2400" b="0" strike="noStrike" spc="-1">
              <a:solidFill>
                <a:schemeClr val="dk1"/>
              </a:solidFill>
              <a:latin typeface="Calibri"/>
            </a:endParaRPr>
          </a:p>
        </p:txBody>
      </p:sp>
      <p:sp>
        <p:nvSpPr>
          <p:cNvPr id="41"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2" name="PlaceHolder 6"/>
          <p:cNvSpPr>
            <a:spLocks noGrp="1"/>
          </p:cNvSpPr>
          <p:nvPr>
            <p:ph type="dt" idx="19"/>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43" name="PlaceHolder 7"/>
          <p:cNvSpPr>
            <a:spLocks noGrp="1"/>
          </p:cNvSpPr>
          <p:nvPr>
            <p:ph type="ftr" idx="2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44" name="PlaceHolder 8"/>
          <p:cNvSpPr>
            <a:spLocks noGrp="1"/>
          </p:cNvSpPr>
          <p:nvPr>
            <p:ph type="sldNum" idx="21"/>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5C4E8CE-144A-4016-8C1C-793652DEA75A}"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68"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69" name="PlaceHolder 2"/>
          <p:cNvSpPr>
            <a:spLocks noGrp="1"/>
          </p:cNvSpPr>
          <p:nvPr>
            <p:ph type="title"/>
          </p:nvPr>
        </p:nvSpPr>
        <p:spPr>
          <a:xfrm>
            <a:off x="410400" y="3780000"/>
            <a:ext cx="9287280" cy="146340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324000"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 48 pt</a:t>
            </a:r>
            <a:endParaRPr lang="en-US" sz="4800" b="0" strike="noStrike" spc="-1">
              <a:solidFill>
                <a:schemeClr val="dk1"/>
              </a:solidFill>
              <a:latin typeface="Arial"/>
            </a:endParaRPr>
          </a:p>
        </p:txBody>
      </p:sp>
      <p:sp>
        <p:nvSpPr>
          <p:cNvPr id="270" name="PlaceHolder 3"/>
          <p:cNvSpPr>
            <a:spLocks noGrp="1"/>
          </p:cNvSpPr>
          <p:nvPr>
            <p:ph type="ftr" idx="35"/>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1"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72"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73" name="PlaceHolder 2"/>
          <p:cNvSpPr>
            <a:spLocks noGrp="1"/>
          </p:cNvSpPr>
          <p:nvPr>
            <p:ph type="title"/>
          </p:nvPr>
        </p:nvSpPr>
        <p:spPr>
          <a:xfrm>
            <a:off x="410400" y="3780000"/>
            <a:ext cx="9287280" cy="121932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 40 pt</a:t>
            </a:r>
            <a:endParaRPr lang="en-US" sz="4000" b="0" strike="noStrike" spc="-1">
              <a:solidFill>
                <a:schemeClr val="dk1"/>
              </a:solidFill>
              <a:latin typeface="Arial"/>
            </a:endParaRPr>
          </a:p>
        </p:txBody>
      </p:sp>
      <p:sp>
        <p:nvSpPr>
          <p:cNvPr id="274" name="PlaceHolder 3"/>
          <p:cNvSpPr>
            <a:spLocks noGrp="1"/>
          </p:cNvSpPr>
          <p:nvPr>
            <p:ph type="ftr" idx="36"/>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5"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gradFill rotWithShape="0">
          <a:gsLst>
            <a:gs pos="52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276" name="PlaceHolder 1"/>
          <p:cNvSpPr>
            <a:spLocks noGrp="1"/>
          </p:cNvSpPr>
          <p:nvPr>
            <p:ph type="body"/>
          </p:nvPr>
        </p:nvSpPr>
        <p:spPr>
          <a:xfrm>
            <a:off x="0" y="0"/>
            <a:ext cx="12191760" cy="350244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dk1"/>
                </a:solidFill>
                <a:latin typeface="Arial"/>
              </a:rPr>
              <a:t>Title picture</a:t>
            </a:r>
          </a:p>
        </p:txBody>
      </p:sp>
      <p:sp>
        <p:nvSpPr>
          <p:cNvPr id="277" name="PlaceHolder 2"/>
          <p:cNvSpPr>
            <a:spLocks noGrp="1"/>
          </p:cNvSpPr>
          <p:nvPr>
            <p:ph type="title"/>
          </p:nvPr>
        </p:nvSpPr>
        <p:spPr>
          <a:xfrm>
            <a:off x="410400" y="3780000"/>
            <a:ext cx="9287280" cy="1646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52000" indent="0" defTabSz="914400">
              <a:lnSpc>
                <a:spcPct val="100000"/>
              </a:lnSpc>
              <a:buNone/>
            </a:pPr>
            <a:r>
              <a:rPr lang="en-US" sz="3600" b="1" strike="noStrike" spc="-1">
                <a:solidFill>
                  <a:schemeClr val="dk1"/>
                </a:solidFill>
                <a:latin typeface="Arial"/>
              </a:rPr>
              <a:t>Click to edit </a:t>
            </a:r>
            <a:br>
              <a:rPr sz="3600"/>
            </a:br>
            <a:r>
              <a:rPr lang="en-US" sz="3600" b="1" strike="noStrike" spc="-1">
                <a:solidFill>
                  <a:schemeClr val="dk1"/>
                </a:solidFill>
                <a:latin typeface="Arial"/>
              </a:rPr>
              <a:t>Master title style </a:t>
            </a:r>
            <a:br>
              <a:rPr sz="3600"/>
            </a:br>
            <a:r>
              <a:rPr lang="en-US" sz="3600" b="1" strike="noStrike" spc="-1">
                <a:solidFill>
                  <a:schemeClr val="dk1"/>
                </a:solidFill>
                <a:latin typeface="Arial"/>
              </a:rPr>
              <a:t>36 pt</a:t>
            </a:r>
            <a:endParaRPr lang="en-US" sz="3600" b="0" strike="noStrike" spc="-1">
              <a:solidFill>
                <a:schemeClr val="dk1"/>
              </a:solidFill>
              <a:latin typeface="Arial"/>
            </a:endParaRPr>
          </a:p>
        </p:txBody>
      </p:sp>
      <p:sp>
        <p:nvSpPr>
          <p:cNvPr id="278" name="PlaceHolder 3"/>
          <p:cNvSpPr>
            <a:spLocks noGrp="1"/>
          </p:cNvSpPr>
          <p:nvPr>
            <p:ph type="ftr" idx="37"/>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27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80"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265"/>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81" name="PlaceHolder 2"/>
          <p:cNvSpPr>
            <a:spLocks noGrp="1"/>
          </p:cNvSpPr>
          <p:nvPr>
            <p:ph type="ftr" idx="38"/>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82" name="PlaceHolder 3"/>
          <p:cNvSpPr>
            <a:spLocks noGrp="1"/>
          </p:cNvSpPr>
          <p:nvPr>
            <p:ph type="sldNum" idx="3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1FA49193-6CF9-4136-891D-4C8F76EFFB80}"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83"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84"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3 lines 60 pt</a:t>
            </a:r>
            <a:endParaRPr lang="en-US" sz="6000" b="0" strike="noStrike" spc="-1">
              <a:solidFill>
                <a:schemeClr val="dk1"/>
              </a:solidFill>
              <a:latin typeface="Arial"/>
            </a:endParaRPr>
          </a:p>
        </p:txBody>
      </p:sp>
      <p:sp>
        <p:nvSpPr>
          <p:cNvPr id="285" name="PlaceHolder 2"/>
          <p:cNvSpPr>
            <a:spLocks noGrp="1"/>
          </p:cNvSpPr>
          <p:nvPr>
            <p:ph type="ftr" idx="40"/>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86" name="PlaceHolder 3"/>
          <p:cNvSpPr>
            <a:spLocks noGrp="1"/>
          </p:cNvSpPr>
          <p:nvPr>
            <p:ph type="sldNum" idx="4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027175D-5A42-4159-BF12-607157AFC4FB}"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8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410400" y="1414440"/>
            <a:ext cx="1137024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289" name="PlaceHolder 2"/>
          <p:cNvSpPr>
            <a:spLocks noGrp="1"/>
          </p:cNvSpPr>
          <p:nvPr>
            <p:ph type="ftr" idx="42"/>
          </p:nvPr>
        </p:nvSpPr>
        <p:spPr>
          <a:xfrm>
            <a:off x="1059120" y="6310800"/>
            <a:ext cx="863892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90" name="PlaceHolder 3"/>
          <p:cNvSpPr>
            <a:spLocks noGrp="1"/>
          </p:cNvSpPr>
          <p:nvPr>
            <p:ph type="sldNum" idx="4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DA3851D-4BE7-438E-BB8E-0FAFB8E5698A}"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91"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293" name="PlaceHolder 2"/>
          <p:cNvSpPr>
            <a:spLocks noGrp="1"/>
          </p:cNvSpPr>
          <p:nvPr>
            <p:ph type="ftr" idx="4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294" name="PlaceHolder 3"/>
          <p:cNvSpPr>
            <a:spLocks noGrp="1"/>
          </p:cNvSpPr>
          <p:nvPr>
            <p:ph type="sldNum" idx="4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D2AD968-1D93-4A8D-98F6-50344F2C0BD2}"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29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265"/>
            </a:stretch>
          </a:blipFill>
          <a:ln w="0">
            <a:noFill/>
          </a:ln>
        </p:spPr>
        <p:txBody>
          <a:bodyPr lIns="0" tIns="0" rIns="0" bIns="0" anchor="t">
            <a:noAutofit/>
          </a:bodyPr>
          <a:lstStyle/>
          <a:p>
            <a:pPr marL="540000" indent="0" defTabSz="914400">
              <a:lnSpc>
                <a:spcPct val="100000"/>
              </a:lnSpc>
              <a:buNone/>
            </a:pPr>
            <a:r>
              <a:rPr lang="en-US" sz="8000" b="1" strike="noStrike" spc="-1">
                <a:solidFill>
                  <a:schemeClr val="dk1"/>
                </a:solidFill>
                <a:latin typeface="Arial"/>
              </a:rPr>
              <a:t>Click to edit Master title style 80 pt</a:t>
            </a:r>
            <a:endParaRPr lang="en-US" sz="8000" b="0" strike="noStrike" spc="-1">
              <a:solidFill>
                <a:schemeClr val="dk1"/>
              </a:solidFill>
              <a:latin typeface="Arial"/>
            </a:endParaRPr>
          </a:p>
        </p:txBody>
      </p:sp>
      <p:sp>
        <p:nvSpPr>
          <p:cNvPr id="297" name="PlaceHolder 2"/>
          <p:cNvSpPr>
            <a:spLocks noGrp="1"/>
          </p:cNvSpPr>
          <p:nvPr>
            <p:ph type="ftr" idx="46"/>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298" name="PlaceHolder 3"/>
          <p:cNvSpPr>
            <a:spLocks noGrp="1"/>
          </p:cNvSpPr>
          <p:nvPr>
            <p:ph type="sldNum" idx="4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2047CEB3-F2FF-4906-97BC-5063967E73F1}"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29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00"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fillRect l="-1" r="-1" b="-446"/>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3 lines 60 pt</a:t>
            </a:r>
            <a:endParaRPr lang="en-US" sz="6000" b="0" strike="noStrike" spc="-1">
              <a:solidFill>
                <a:schemeClr val="dk1"/>
              </a:solidFill>
              <a:latin typeface="Arial"/>
            </a:endParaRPr>
          </a:p>
        </p:txBody>
      </p:sp>
      <p:sp>
        <p:nvSpPr>
          <p:cNvPr id="301" name="PlaceHolder 2"/>
          <p:cNvSpPr>
            <a:spLocks noGrp="1"/>
          </p:cNvSpPr>
          <p:nvPr>
            <p:ph type="ftr" idx="48"/>
          </p:nvPr>
        </p:nvSpPr>
        <p:spPr>
          <a:xfrm>
            <a:off x="1059120" y="6310800"/>
            <a:ext cx="8639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02" name="PlaceHolder 3"/>
          <p:cNvSpPr>
            <a:spLocks noGrp="1"/>
          </p:cNvSpPr>
          <p:nvPr>
            <p:ph type="sldNum" idx="4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38943125-5902-4F79-88F9-A72C574B889D}"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03"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04" name="PlaceHolder 1"/>
          <p:cNvSpPr>
            <a:spLocks noGrp="1"/>
          </p:cNvSpPr>
          <p:nvPr>
            <p:ph type="title"/>
          </p:nvPr>
        </p:nvSpPr>
        <p:spPr>
          <a:xfrm>
            <a:off x="410400" y="1414440"/>
            <a:ext cx="11376360" cy="2438280"/>
          </a:xfrm>
          <a:prstGeom prst="rect">
            <a:avLst/>
          </a:prstGeom>
          <a:blipFill rotWithShape="0">
            <a:blip r:embed="rId3">
              <a:extLst>
                <a:ext uri="{96DAC541-7B7A-43D3-8B79-37D633B846F1}">
                  <asvg:svgBlip xmlns:asvg="http://schemas.microsoft.com/office/drawing/2016/SVG/main" r:embed="rId4"/>
                </a:ext>
              </a:extLst>
            </a:blip>
            <a:stretch>
              <a:fillRect l="-1" r="-1" b="-457"/>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305" name="PlaceHolder 2"/>
          <p:cNvSpPr>
            <a:spLocks noGrp="1"/>
          </p:cNvSpPr>
          <p:nvPr>
            <p:ph type="ftr" idx="50"/>
          </p:nvPr>
        </p:nvSpPr>
        <p:spPr>
          <a:xfrm>
            <a:off x="1059120" y="6310800"/>
            <a:ext cx="863892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06" name="PlaceHolder 3"/>
          <p:cNvSpPr>
            <a:spLocks noGrp="1"/>
          </p:cNvSpPr>
          <p:nvPr>
            <p:ph type="sldNum" idx="5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A034168-781E-45DB-92F9-44D494030FF2}"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07"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6" name="PlaceHolder 2"/>
          <p:cNvSpPr>
            <a:spLocks noGrp="1"/>
          </p:cNvSpPr>
          <p:nvPr>
            <p:ph type="dt" idx="22"/>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47" name="PlaceHolder 3"/>
          <p:cNvSpPr>
            <a:spLocks noGrp="1"/>
          </p:cNvSpPr>
          <p:nvPr>
            <p:ph type="ftr" idx="2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48" name="PlaceHolder 4"/>
          <p:cNvSpPr>
            <a:spLocks noGrp="1"/>
          </p:cNvSpPr>
          <p:nvPr>
            <p:ph type="sldNum" idx="24"/>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82EEFF2-7CD0-475A-8FE8-8B5821AF3DCE}"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410400" y="1414440"/>
            <a:ext cx="11376360" cy="2743560"/>
          </a:xfrm>
          <a:prstGeom prst="rect">
            <a:avLst/>
          </a:prstGeom>
          <a:blipFill rotWithShape="0">
            <a:blip r:embed="rId3">
              <a:extLst>
                <a:ext uri="{96DAC541-7B7A-43D3-8B79-37D633B846F1}">
                  <asvg:svgBlip xmlns:asvg="http://schemas.microsoft.com/office/drawing/2016/SVG/main" r:embed="rId4"/>
                </a:ext>
              </a:extLst>
            </a:blip>
            <a:stretch>
              <a:fillRect l="-1" r="-1" b="-446"/>
            </a:stretch>
          </a:blipFill>
          <a:ln w="0">
            <a:noFill/>
          </a:ln>
        </p:spPr>
        <p:txBody>
          <a:bodyPr lIns="0" tIns="0" rIns="0" bIns="0" anchor="t">
            <a:noAutofit/>
          </a:bodyPr>
          <a:lstStyle/>
          <a:p>
            <a:pPr marL="414000" indent="0" defTabSz="914400">
              <a:lnSpc>
                <a:spcPct val="100000"/>
              </a:lnSpc>
              <a:buNone/>
            </a:pPr>
            <a:r>
              <a:rPr lang="en-US" sz="6000" b="1" strike="noStrike" spc="-1">
                <a:solidFill>
                  <a:schemeClr val="dk1"/>
                </a:solidFill>
                <a:latin typeface="Arial"/>
              </a:rPr>
              <a:t>Click to edit </a:t>
            </a:r>
            <a:br>
              <a:rPr sz="6000"/>
            </a:br>
            <a:r>
              <a:rPr lang="en-US" sz="6000" b="1" strike="noStrike" spc="-1">
                <a:solidFill>
                  <a:schemeClr val="dk1"/>
                </a:solidFill>
                <a:latin typeface="Arial"/>
              </a:rPr>
              <a:t>Master title style</a:t>
            </a:r>
            <a:br>
              <a:rPr sz="6000"/>
            </a:br>
            <a:r>
              <a:rPr lang="en-US" sz="6000" b="1" strike="noStrike" spc="-1">
                <a:solidFill>
                  <a:schemeClr val="dk1"/>
                </a:solidFill>
                <a:latin typeface="Arial"/>
              </a:rPr>
              <a:t>M3 lines 60 pt</a:t>
            </a:r>
            <a:endParaRPr lang="en-US" sz="6000" b="0" strike="noStrike" spc="-1">
              <a:solidFill>
                <a:schemeClr val="dk1"/>
              </a:solidFill>
              <a:latin typeface="Arial"/>
            </a:endParaRPr>
          </a:p>
        </p:txBody>
      </p:sp>
      <p:sp>
        <p:nvSpPr>
          <p:cNvPr id="309" name="PlaceHolder 2"/>
          <p:cNvSpPr>
            <a:spLocks noGrp="1"/>
          </p:cNvSpPr>
          <p:nvPr>
            <p:ph type="ftr" idx="52"/>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310"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11"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12" name="PlaceHolder 2"/>
          <p:cNvSpPr>
            <a:spLocks noGrp="1"/>
          </p:cNvSpPr>
          <p:nvPr>
            <p:ph type="ftr" idx="53"/>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13" name="PlaceHolder 3"/>
          <p:cNvSpPr>
            <a:spLocks noGrp="1"/>
          </p:cNvSpPr>
          <p:nvPr>
            <p:ph type="sldNum" idx="54"/>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D4C14F0-C70F-4FEF-9130-FA7FF02F6934}"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1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PlaceHolder 1"/>
          <p:cNvSpPr>
            <a:spLocks noGrp="1"/>
          </p:cNvSpPr>
          <p:nvPr>
            <p:ph type="body"/>
          </p:nvPr>
        </p:nvSpPr>
        <p:spPr>
          <a:xfrm>
            <a:off x="0" y="0"/>
            <a:ext cx="12191760" cy="616716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lt1"/>
                </a:solidFill>
                <a:latin typeface="Arial"/>
              </a:rPr>
              <a:t>Full size picture</a:t>
            </a:r>
            <a:endParaRPr lang="en-US" sz="1800" b="0" strike="noStrike" spc="-1">
              <a:solidFill>
                <a:schemeClr val="dk1"/>
              </a:solidFill>
              <a:latin typeface="Arial"/>
            </a:endParaRPr>
          </a:p>
        </p:txBody>
      </p:sp>
      <p:sp>
        <p:nvSpPr>
          <p:cNvPr id="316" name="PlaceHolder 2"/>
          <p:cNvSpPr>
            <a:spLocks noGrp="1"/>
          </p:cNvSpPr>
          <p:nvPr>
            <p:ph type="title"/>
          </p:nvPr>
        </p:nvSpPr>
        <p:spPr>
          <a:xfrm>
            <a:off x="1022400" y="1054080"/>
            <a:ext cx="9251640" cy="1463400"/>
          </a:xfrm>
          <a:prstGeom prst="rect">
            <a:avLst/>
          </a:prstGeom>
          <a:noFill/>
          <a:ln w="0">
            <a:noFill/>
          </a:ln>
        </p:spPr>
        <p:txBody>
          <a:bodyPr lIns="0" tIns="0" rIns="0" bIns="0" anchor="t">
            <a:noAutofit/>
          </a:bodyPr>
          <a:lstStyle/>
          <a:p>
            <a:pPr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a:t>
            </a:r>
            <a:endParaRPr lang="en-US" sz="4800" b="0" strike="noStrike" spc="-1">
              <a:solidFill>
                <a:schemeClr val="dk1"/>
              </a:solidFill>
              <a:latin typeface="Arial"/>
            </a:endParaRPr>
          </a:p>
        </p:txBody>
      </p:sp>
      <p:sp>
        <p:nvSpPr>
          <p:cNvPr id="317" name="PlaceHolder 3"/>
          <p:cNvSpPr>
            <a:spLocks noGrp="1"/>
          </p:cNvSpPr>
          <p:nvPr>
            <p:ph type="ftr" idx="5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18" name="PlaceHolder 4"/>
          <p:cNvSpPr>
            <a:spLocks noGrp="1"/>
          </p:cNvSpPr>
          <p:nvPr>
            <p:ph type="sldNum" idx="5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9C551D1-B7CA-4502-A8D4-FE528198FC6D}"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1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2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21" name="PlaceHolder 2"/>
          <p:cNvSpPr>
            <a:spLocks noGrp="1"/>
          </p:cNvSpPr>
          <p:nvPr>
            <p:ph type="ftr" idx="57"/>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22" name="PlaceHolder 3"/>
          <p:cNvSpPr>
            <a:spLocks noGrp="1"/>
          </p:cNvSpPr>
          <p:nvPr>
            <p:ph type="sldNum" idx="58"/>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1CFC925-48D8-48F5-9726-0529FE81DBD6}"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23"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4" name="PlaceHolder 1"/>
          <p:cNvSpPr>
            <a:spLocks noGrp="1"/>
          </p:cNvSpPr>
          <p:nvPr>
            <p:ph type="body"/>
          </p:nvPr>
        </p:nvSpPr>
        <p:spPr>
          <a:xfrm>
            <a:off x="0" y="0"/>
            <a:ext cx="7610760" cy="6167160"/>
          </a:xfrm>
          <a:prstGeom prst="rect">
            <a:avLst/>
          </a:prstGeom>
          <a:solidFill>
            <a:schemeClr val="accent1"/>
          </a:solidFill>
          <a:ln w="0">
            <a:noFill/>
          </a:ln>
        </p:spPr>
        <p:txBody>
          <a:bodyPr lIns="144000" tIns="108000" rIns="144000" bIns="108000" anchor="t">
            <a:noAutofit/>
          </a:bodyPr>
          <a:lstStyle/>
          <a:p>
            <a:pPr indent="0" defTabSz="914400">
              <a:lnSpc>
                <a:spcPct val="100000"/>
              </a:lnSpc>
              <a:buNone/>
              <a:tabLst>
                <a:tab pos="0" algn="l"/>
              </a:tabLst>
            </a:pPr>
            <a:r>
              <a:rPr lang="en-US" sz="1800" b="0" strike="noStrike" spc="-1">
                <a:solidFill>
                  <a:schemeClr val="lt1"/>
                </a:solidFill>
                <a:latin typeface="Arial"/>
              </a:rPr>
              <a:t>Picture</a:t>
            </a:r>
            <a:endParaRPr lang="en-US" sz="1800" b="0" strike="noStrike" spc="-1">
              <a:solidFill>
                <a:schemeClr val="dk1"/>
              </a:solidFill>
              <a:latin typeface="Arial"/>
            </a:endParaRPr>
          </a:p>
        </p:txBody>
      </p:sp>
      <p:sp>
        <p:nvSpPr>
          <p:cNvPr id="325" name="PlaceHolder 2"/>
          <p:cNvSpPr>
            <a:spLocks noGrp="1"/>
          </p:cNvSpPr>
          <p:nvPr>
            <p:ph type="title"/>
          </p:nvPr>
        </p:nvSpPr>
        <p:spPr>
          <a:xfrm>
            <a:off x="1022400" y="1054080"/>
            <a:ext cx="6156000" cy="2194920"/>
          </a:xfrm>
          <a:prstGeom prst="rect">
            <a:avLst/>
          </a:prstGeom>
          <a:noFill/>
          <a:ln w="0">
            <a:noFill/>
          </a:ln>
        </p:spPr>
        <p:txBody>
          <a:bodyPr lIns="0" tIns="0" rIns="0" bIns="0" anchor="t">
            <a:noAutofit/>
          </a:bodyPr>
          <a:lstStyle/>
          <a:p>
            <a:pPr indent="0" defTabSz="914400">
              <a:lnSpc>
                <a:spcPct val="100000"/>
              </a:lnSpc>
              <a:buNone/>
            </a:pPr>
            <a:r>
              <a:rPr lang="en-US" sz="4800" b="1" strike="noStrike" spc="-1">
                <a:solidFill>
                  <a:schemeClr val="dk1"/>
                </a:solidFill>
                <a:latin typeface="Arial"/>
              </a:rPr>
              <a:t>Click to edit </a:t>
            </a:r>
            <a:br>
              <a:rPr sz="4800"/>
            </a:br>
            <a:r>
              <a:rPr lang="en-US" sz="4800" b="1" strike="noStrike" spc="-1">
                <a:solidFill>
                  <a:schemeClr val="dk1"/>
                </a:solidFill>
                <a:latin typeface="Arial"/>
              </a:rPr>
              <a:t>Master title style</a:t>
            </a:r>
            <a:br>
              <a:rPr sz="4800"/>
            </a:br>
            <a:r>
              <a:rPr lang="en-US" sz="4800" b="1" strike="noStrike" spc="-1">
                <a:solidFill>
                  <a:schemeClr val="dk1"/>
                </a:solidFill>
                <a:latin typeface="Arial"/>
              </a:rPr>
              <a:t>3 lines</a:t>
            </a:r>
            <a:endParaRPr lang="en-US" sz="4800" b="0" strike="noStrike" spc="-1">
              <a:solidFill>
                <a:schemeClr val="dk1"/>
              </a:solidFill>
              <a:latin typeface="Arial"/>
            </a:endParaRPr>
          </a:p>
        </p:txBody>
      </p:sp>
      <p:sp>
        <p:nvSpPr>
          <p:cNvPr id="326" name="PlaceHolder 3"/>
          <p:cNvSpPr>
            <a:spLocks noGrp="1"/>
          </p:cNvSpPr>
          <p:nvPr>
            <p:ph type="body"/>
          </p:nvPr>
        </p:nvSpPr>
        <p:spPr>
          <a:xfrm>
            <a:off x="8042400" y="1054080"/>
            <a:ext cx="3743640" cy="511308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27" name="PlaceHolder 4"/>
          <p:cNvSpPr>
            <a:spLocks noGrp="1"/>
          </p:cNvSpPr>
          <p:nvPr>
            <p:ph type="ftr" idx="59"/>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28" name="PlaceHolder 5"/>
          <p:cNvSpPr>
            <a:spLocks noGrp="1"/>
          </p:cNvSpPr>
          <p:nvPr>
            <p:ph type="sldNum" idx="60"/>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7906A3D6-B506-4F17-BB06-DAEFE78871EF}"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2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31" name="PlaceHolder 2"/>
          <p:cNvSpPr>
            <a:spLocks noGrp="1"/>
          </p:cNvSpPr>
          <p:nvPr>
            <p:ph type="body"/>
          </p:nvPr>
        </p:nvSpPr>
        <p:spPr>
          <a:xfrm>
            <a:off x="411120" y="1414800"/>
            <a:ext cx="719892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32" name="PlaceHolder 3"/>
          <p:cNvSpPr>
            <a:spLocks noGrp="1"/>
          </p:cNvSpPr>
          <p:nvPr>
            <p:ph type="ftr" idx="61"/>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33" name="PlaceHolder 4"/>
          <p:cNvSpPr>
            <a:spLocks noGrp="1"/>
          </p:cNvSpPr>
          <p:nvPr>
            <p:ph type="sldNum" idx="62"/>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60616A2A-1C4C-40A4-A7EE-5090EC196834}"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3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36" name="PlaceHolder 2"/>
          <p:cNvSpPr>
            <a:spLocks noGrp="1"/>
          </p:cNvSpPr>
          <p:nvPr>
            <p:ph type="body"/>
          </p:nvPr>
        </p:nvSpPr>
        <p:spPr>
          <a:xfrm>
            <a:off x="411120" y="1414800"/>
            <a:ext cx="11375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37" name="PlaceHolder 3"/>
          <p:cNvSpPr>
            <a:spLocks noGrp="1"/>
          </p:cNvSpPr>
          <p:nvPr>
            <p:ph type="ftr" idx="63"/>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38" name="PlaceHolder 4"/>
          <p:cNvSpPr>
            <a:spLocks noGrp="1"/>
          </p:cNvSpPr>
          <p:nvPr>
            <p:ph type="sldNum" idx="64"/>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0A17793A-B892-42DF-917B-953306D62DF5}"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3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41" name="PlaceHolder 2"/>
          <p:cNvSpPr>
            <a:spLocks noGrp="1"/>
          </p:cNvSpPr>
          <p:nvPr>
            <p:ph type="body"/>
          </p:nvPr>
        </p:nvSpPr>
        <p:spPr>
          <a:xfrm>
            <a:off x="411120" y="1414800"/>
            <a:ext cx="547020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2" name="PlaceHolder 3"/>
          <p:cNvSpPr>
            <a:spLocks noGrp="1"/>
          </p:cNvSpPr>
          <p:nvPr>
            <p:ph type="body"/>
          </p:nvPr>
        </p:nvSpPr>
        <p:spPr>
          <a:xfrm>
            <a:off x="6315120" y="1414800"/>
            <a:ext cx="546552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3" name="PlaceHolder 4"/>
          <p:cNvSpPr>
            <a:spLocks noGrp="1"/>
          </p:cNvSpPr>
          <p:nvPr>
            <p:ph type="ftr" idx="65"/>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44" name="PlaceHolder 5"/>
          <p:cNvSpPr>
            <a:spLocks noGrp="1"/>
          </p:cNvSpPr>
          <p:nvPr>
            <p:ph type="sldNum" idx="66"/>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A2EDAE1D-9BE3-49CA-A6FF-43971A86393C}"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4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47" name="PlaceHolder 2"/>
          <p:cNvSpPr>
            <a:spLocks noGrp="1"/>
          </p:cNvSpPr>
          <p:nvPr>
            <p:ph type="body"/>
          </p:nvPr>
        </p:nvSpPr>
        <p:spPr>
          <a:xfrm>
            <a:off x="41112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8" name="PlaceHolder 3"/>
          <p:cNvSpPr>
            <a:spLocks noGrp="1"/>
          </p:cNvSpPr>
          <p:nvPr>
            <p:ph type="body"/>
          </p:nvPr>
        </p:nvSpPr>
        <p:spPr>
          <a:xfrm>
            <a:off x="429840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49" name="PlaceHolder 4"/>
          <p:cNvSpPr>
            <a:spLocks noGrp="1"/>
          </p:cNvSpPr>
          <p:nvPr>
            <p:ph type="body"/>
          </p:nvPr>
        </p:nvSpPr>
        <p:spPr>
          <a:xfrm>
            <a:off x="8186400" y="1414800"/>
            <a:ext cx="3599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50" name="PlaceHolder 5"/>
          <p:cNvSpPr>
            <a:spLocks noGrp="1"/>
          </p:cNvSpPr>
          <p:nvPr>
            <p:ph type="ftr" idx="67"/>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51" name="PlaceHolder 6"/>
          <p:cNvSpPr>
            <a:spLocks noGrp="1"/>
          </p:cNvSpPr>
          <p:nvPr>
            <p:ph type="sldNum" idx="68"/>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E6B2BECE-9BD4-48C9-984E-084E50C5B094}"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52"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54" name="PlaceHolder 2"/>
          <p:cNvSpPr>
            <a:spLocks noGrp="1"/>
          </p:cNvSpPr>
          <p:nvPr>
            <p:ph type="body"/>
          </p:nvPr>
        </p:nvSpPr>
        <p:spPr>
          <a:xfrm>
            <a:off x="411120" y="1414800"/>
            <a:ext cx="547020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5" name="PlaceHolder 3"/>
          <p:cNvSpPr>
            <a:spLocks noGrp="1"/>
          </p:cNvSpPr>
          <p:nvPr>
            <p:ph type="body"/>
          </p:nvPr>
        </p:nvSpPr>
        <p:spPr>
          <a:xfrm>
            <a:off x="411120" y="3718800"/>
            <a:ext cx="547020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6" name="PlaceHolder 4"/>
          <p:cNvSpPr>
            <a:spLocks noGrp="1"/>
          </p:cNvSpPr>
          <p:nvPr>
            <p:ph type="body"/>
          </p:nvPr>
        </p:nvSpPr>
        <p:spPr>
          <a:xfrm>
            <a:off x="6315120" y="1414800"/>
            <a:ext cx="546552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7" name="PlaceHolder 5"/>
          <p:cNvSpPr>
            <a:spLocks noGrp="1"/>
          </p:cNvSpPr>
          <p:nvPr>
            <p:ph type="body"/>
          </p:nvPr>
        </p:nvSpPr>
        <p:spPr>
          <a:xfrm>
            <a:off x="6315120" y="3718800"/>
            <a:ext cx="5465520" cy="2087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6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600" b="0" strike="noStrike" spc="-1">
                <a:solidFill>
                  <a:schemeClr val="dk1"/>
                </a:solidFill>
                <a:latin typeface="Arial"/>
              </a:rPr>
              <a:t>Third level</a:t>
            </a:r>
          </a:p>
        </p:txBody>
      </p:sp>
      <p:sp>
        <p:nvSpPr>
          <p:cNvPr id="358" name="PlaceHolder 6"/>
          <p:cNvSpPr>
            <a:spLocks noGrp="1"/>
          </p:cNvSpPr>
          <p:nvPr>
            <p:ph type="ftr" idx="69"/>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59" name="PlaceHolder 7"/>
          <p:cNvSpPr>
            <a:spLocks noGrp="1"/>
          </p:cNvSpPr>
          <p:nvPr>
            <p:ph type="sldNum" idx="70"/>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C999862-CC13-4C71-908E-23722D7E9780}"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60"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&lt;date/heure&gt;</a:t>
            </a:r>
            <a:endParaRPr lang="fr-FR" sz="1200" b="0" strike="noStrike" spc="-1">
              <a:solidFill>
                <a:srgbClr val="000000"/>
              </a:solidFill>
              <a:latin typeface="Times New Roman"/>
            </a:endParaRPr>
          </a:p>
        </p:txBody>
      </p:sp>
      <p:sp>
        <p:nvSpPr>
          <p:cNvPr id="5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&lt;pied de page&gt;</a:t>
            </a:r>
          </a:p>
        </p:txBody>
      </p:sp>
      <p:sp>
        <p:nvSpPr>
          <p:cNvPr id="5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94347671-7105-44AC-8A2E-93DA72DE8280}" type="slidenum">
              <a:rPr lang="en-US" sz="1200" b="0" strike="noStrike" spc="-1">
                <a:solidFill>
                  <a:schemeClr val="dk1">
                    <a:tint val="75000"/>
                  </a:schemeClr>
                </a:solidFill>
                <a:latin typeface="Calibri"/>
              </a:rPr>
              <a:t>‹N°›</a:t>
            </a:fld>
            <a:endParaRPr lang="fr-FR" sz="1200" b="0" strike="noStrike" spc="-1">
              <a:solidFill>
                <a:srgbClr val="000000"/>
              </a:solidFill>
              <a:latin typeface="Times New Roman"/>
            </a:endParaRPr>
          </a:p>
        </p:txBody>
      </p:sp>
      <p:sp>
        <p:nvSpPr>
          <p:cNvPr id="5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Cliquez pour éditer le format du texte-titre</a:t>
            </a:r>
          </a:p>
        </p:txBody>
      </p:sp>
      <p:sp>
        <p:nvSpPr>
          <p:cNvPr id="5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1"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sp>
        <p:nvSpPr>
          <p:cNvPr id="362" name="PlaceHolder 2"/>
          <p:cNvSpPr>
            <a:spLocks noGrp="1"/>
          </p:cNvSpPr>
          <p:nvPr>
            <p:ph type="body"/>
          </p:nvPr>
        </p:nvSpPr>
        <p:spPr>
          <a:xfrm>
            <a:off x="411120" y="1414800"/>
            <a:ext cx="7198920" cy="4751640"/>
          </a:xfrm>
          <a:prstGeom prst="rect">
            <a:avLst/>
          </a:prstGeom>
          <a:solidFill>
            <a:schemeClr val="lt2"/>
          </a:solidFill>
          <a:ln w="0">
            <a:noFill/>
          </a:ln>
        </p:spPr>
        <p:txBody>
          <a:bodyPr lIns="90000" tIns="45000" rIns="90000" bIns="45000" anchor="t">
            <a:noAutofit/>
          </a:bodyPr>
          <a:lstStyle/>
          <a:p>
            <a:pPr indent="0" defTabSz="914400">
              <a:lnSpc>
                <a:spcPct val="100000"/>
              </a:lnSpc>
              <a:buNone/>
            </a:pPr>
            <a:r>
              <a:rPr lang="en-US" sz="1800" b="0" strike="noStrike" spc="-1">
                <a:solidFill>
                  <a:schemeClr val="dk1"/>
                </a:solidFill>
                <a:latin typeface="Arial"/>
              </a:rPr>
              <a:t>Click icon to add picture</a:t>
            </a:r>
          </a:p>
        </p:txBody>
      </p:sp>
      <p:sp>
        <p:nvSpPr>
          <p:cNvPr id="363" name="PlaceHolder 3"/>
          <p:cNvSpPr>
            <a:spLocks noGrp="1"/>
          </p:cNvSpPr>
          <p:nvPr>
            <p:ph type="body"/>
          </p:nvPr>
        </p:nvSpPr>
        <p:spPr>
          <a:xfrm>
            <a:off x="8043120" y="1414800"/>
            <a:ext cx="3743640" cy="4751640"/>
          </a:xfrm>
          <a:prstGeom prst="rect">
            <a:avLst/>
          </a:prstGeom>
          <a:noFill/>
          <a:ln w="0">
            <a:noFill/>
          </a:ln>
        </p:spPr>
        <p:txBody>
          <a:bodyPr lIns="0" tIns="0" rIns="0" bIns="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64" name="PlaceHolder 4"/>
          <p:cNvSpPr>
            <a:spLocks noGrp="1"/>
          </p:cNvSpPr>
          <p:nvPr>
            <p:ph type="ftr" idx="71"/>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65" name="PlaceHolder 5"/>
          <p:cNvSpPr>
            <a:spLocks noGrp="1"/>
          </p:cNvSpPr>
          <p:nvPr>
            <p:ph type="sldNum" idx="72"/>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29BDE5B4-1D16-4341-81FC-79B699A5AC11}"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66"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gradFill rotWithShape="0">
          <a:gsLst>
            <a:gs pos="33000">
              <a:srgbClr val="000028"/>
            </a:gs>
            <a:gs pos="100000">
              <a:srgbClr val="009999"/>
            </a:gs>
          </a:gsLst>
          <a:lin ang="5400000"/>
        </a:gradFill>
        <a:effectLst/>
      </p:bgPr>
    </p:bg>
    <p:spTree>
      <p:nvGrpSpPr>
        <p:cNvPr id="1" name=""/>
        <p:cNvGrpSpPr/>
        <p:nvPr/>
      </p:nvGrpSpPr>
      <p:grpSpPr>
        <a:xfrm>
          <a:off x="0" y="0"/>
          <a:ext cx="0" cy="0"/>
          <a:chOff x="0" y="0"/>
          <a:chExt cx="0" cy="0"/>
        </a:xfrm>
      </p:grpSpPr>
      <p:sp>
        <p:nvSpPr>
          <p:cNvPr id="367" name="PlaceHolder 1"/>
          <p:cNvSpPr>
            <a:spLocks noGrp="1"/>
          </p:cNvSpPr>
          <p:nvPr>
            <p:ph type="title"/>
          </p:nvPr>
        </p:nvSpPr>
        <p:spPr>
          <a:xfrm>
            <a:off x="410400" y="1414440"/>
            <a:ext cx="9287640" cy="243828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0" rIns="0" bIns="0" anchor="t">
            <a:noAutofit/>
          </a:bodyPr>
          <a:lstStyle/>
          <a:p>
            <a:pPr marL="270000" indent="0" defTabSz="914400">
              <a:lnSpc>
                <a:spcPct val="100000"/>
              </a:lnSpc>
              <a:buNone/>
            </a:pPr>
            <a:r>
              <a:rPr lang="en-US" sz="4000" b="1" strike="noStrike" spc="-1">
                <a:solidFill>
                  <a:schemeClr val="dk1"/>
                </a:solidFill>
                <a:latin typeface="Arial"/>
              </a:rPr>
              <a:t>Click to edit </a:t>
            </a:r>
            <a:br>
              <a:rPr sz="4000"/>
            </a:br>
            <a:r>
              <a:rPr lang="en-US" sz="4000" b="1" strike="noStrike" spc="-1">
                <a:solidFill>
                  <a:schemeClr val="dk1"/>
                </a:solidFill>
                <a:latin typeface="Arial"/>
              </a:rPr>
              <a:t>Master title style</a:t>
            </a:r>
            <a:br>
              <a:rPr sz="4000"/>
            </a:br>
            <a:r>
              <a:rPr lang="en-US" sz="4000" b="1" strike="noStrike" spc="-1">
                <a:solidFill>
                  <a:schemeClr val="dk1"/>
                </a:solidFill>
                <a:latin typeface="Arial"/>
              </a:rPr>
              <a:t>extra long headlines</a:t>
            </a:r>
            <a:br>
              <a:rPr sz="4000"/>
            </a:br>
            <a:r>
              <a:rPr lang="en-US" sz="4000" b="1" strike="noStrike" spc="-1">
                <a:solidFill>
                  <a:schemeClr val="dk1"/>
                </a:solidFill>
                <a:latin typeface="Arial"/>
              </a:rPr>
              <a:t>4 lines 40 pt</a:t>
            </a:r>
            <a:endParaRPr lang="en-US" sz="4000" b="0" strike="noStrike" spc="-1">
              <a:solidFill>
                <a:schemeClr val="dk1"/>
              </a:solidFill>
              <a:latin typeface="Arial"/>
            </a:endParaRPr>
          </a:p>
        </p:txBody>
      </p:sp>
      <p:sp>
        <p:nvSpPr>
          <p:cNvPr id="368" name="PlaceHolder 2"/>
          <p:cNvSpPr>
            <a:spLocks noGrp="1"/>
          </p:cNvSpPr>
          <p:nvPr>
            <p:ph type="ftr" idx="73"/>
          </p:nvPr>
        </p:nvSpPr>
        <p:spPr>
          <a:xfrm>
            <a:off x="411120" y="6310800"/>
            <a:ext cx="9287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pic>
        <p:nvPicPr>
          <p:cNvPr id="369" name="Siemens Logo"/>
          <p:cNvPicPr/>
          <p:nvPr/>
        </p:nvPicPr>
        <p:blipFill>
          <a:blip r:embed="rId5">
            <a:extLst>
              <a:ext uri="{96DAC541-7B7A-43D3-8B79-37D633B846F1}">
                <asvg:svgBlip xmlns:asvg="http://schemas.microsoft.com/office/drawing/2016/SVG/main" r:embed="rId6"/>
              </a:ext>
            </a:extLst>
          </a:blip>
          <a:stretch/>
        </p:blipFill>
        <p:spPr>
          <a:xfrm>
            <a:off x="10274400" y="6364800"/>
            <a:ext cx="1511640" cy="240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70" name="PlaceHolder 1"/>
          <p:cNvSpPr>
            <a:spLocks noGrp="1"/>
          </p:cNvSpPr>
          <p:nvPr>
            <p:ph type="body"/>
          </p:nvPr>
        </p:nvSpPr>
        <p:spPr>
          <a:xfrm>
            <a:off x="411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1" name="PlaceHolder 2"/>
          <p:cNvSpPr>
            <a:spLocks noGrp="1"/>
          </p:cNvSpPr>
          <p:nvPr>
            <p:ph type="body"/>
          </p:nvPr>
        </p:nvSpPr>
        <p:spPr>
          <a:xfrm>
            <a:off x="4299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2" name="PlaceHolder 3"/>
          <p:cNvSpPr>
            <a:spLocks noGrp="1"/>
          </p:cNvSpPr>
          <p:nvPr>
            <p:ph type="body"/>
          </p:nvPr>
        </p:nvSpPr>
        <p:spPr>
          <a:xfrm>
            <a:off x="8187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73" name="PlaceHolder 4"/>
          <p:cNvSpPr>
            <a:spLocks noGrp="1"/>
          </p:cNvSpPr>
          <p:nvPr>
            <p:ph type="ftr" idx="7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374" name="PlaceHolder 5"/>
          <p:cNvSpPr>
            <a:spLocks noGrp="1"/>
          </p:cNvSpPr>
          <p:nvPr>
            <p:ph type="sldNum" idx="7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F7A0E0B0-662F-4A0C-8F40-40D4CFFF3ABC}"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375"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
        <p:nvSpPr>
          <p:cNvPr id="376" name="PlaceHolder 6"/>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accent1"/>
                </a:solidFill>
                <a:latin typeface="Arial"/>
              </a:rPr>
              <a:t>Click to edit Master title style</a:t>
            </a:r>
            <a:endParaRPr lang="en-US" sz="2000" b="0" strike="noStrike" spc="-1">
              <a:solidFill>
                <a:schemeClr val="dk1"/>
              </a:solidFill>
              <a:latin typeface="Arial"/>
            </a:endParaRPr>
          </a:p>
        </p:txBody>
      </p:sp>
      <p:pic>
        <p:nvPicPr>
          <p:cNvPr id="377" name="Siemens Logo"/>
          <p:cNvPicPr/>
          <p:nvPr/>
        </p:nvPicPr>
        <p:blipFill>
          <a:blip r:embed="rId5">
            <a:extLst>
              <a:ext uri="{96DAC541-7B7A-43D3-8B79-37D633B846F1}">
                <asvg:svgBlip xmlns:asvg="http://schemas.microsoft.com/office/drawing/2016/SVG/main" r:embed="rId6"/>
              </a:ext>
            </a:extLst>
          </a:blip>
          <a:stretch/>
        </p:blipFill>
        <p:spPr>
          <a:xfrm>
            <a:off x="10787760" y="657108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78" name="PlaceHolder 1"/>
          <p:cNvSpPr>
            <a:spLocks noGrp="1"/>
          </p:cNvSpPr>
          <p:nvPr>
            <p:ph type="title"/>
          </p:nvPr>
        </p:nvSpPr>
        <p:spPr>
          <a:xfrm>
            <a:off x="410400" y="478800"/>
            <a:ext cx="9863640" cy="575640"/>
          </a:xfrm>
          <a:prstGeom prst="rect">
            <a:avLst/>
          </a:prstGeom>
          <a:noFill/>
          <a:ln w="0">
            <a:noFill/>
          </a:ln>
        </p:spPr>
        <p:txBody>
          <a:bodyPr lIns="0" tIns="0" rIns="324000" bIns="14400" anchor="b">
            <a:noAutofit/>
          </a:bodyPr>
          <a:lstStyle/>
          <a:p>
            <a:pPr indent="0" defTabSz="914400">
              <a:lnSpc>
                <a:spcPct val="90000"/>
              </a:lnSpc>
              <a:buNone/>
            </a:pPr>
            <a:r>
              <a:rPr lang="en-US" sz="2000" b="1" strike="noStrike" spc="-1">
                <a:solidFill>
                  <a:schemeClr val="dk1"/>
                </a:solidFill>
                <a:latin typeface="Arial"/>
              </a:rPr>
              <a:t>Click to edit Master title style</a:t>
            </a:r>
            <a:endParaRPr lang="en-US" sz="2000" b="0" strike="noStrike" spc="-1">
              <a:solidFill>
                <a:schemeClr val="dk1"/>
              </a:solidFill>
              <a:latin typeface="Arial"/>
            </a:endParaRPr>
          </a:p>
        </p:txBody>
      </p:sp>
      <p:sp>
        <p:nvSpPr>
          <p:cNvPr id="379" name="PlaceHolder 2"/>
          <p:cNvSpPr>
            <a:spLocks noGrp="1"/>
          </p:cNvSpPr>
          <p:nvPr>
            <p:ph type="body"/>
          </p:nvPr>
        </p:nvSpPr>
        <p:spPr>
          <a:xfrm>
            <a:off x="411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80" name="PlaceHolder 3"/>
          <p:cNvSpPr>
            <a:spLocks noGrp="1"/>
          </p:cNvSpPr>
          <p:nvPr>
            <p:ph type="body"/>
          </p:nvPr>
        </p:nvSpPr>
        <p:spPr>
          <a:xfrm>
            <a:off x="4299120" y="1414440"/>
            <a:ext cx="3599640" cy="4391640"/>
          </a:xfrm>
          <a:prstGeom prst="rect">
            <a:avLst/>
          </a:prstGeom>
          <a:noFill/>
          <a:ln w="19080">
            <a:solidFill>
              <a:schemeClr val="accent2"/>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dk1"/>
                </a:solidFill>
                <a:latin typeface="Arial"/>
              </a:rPr>
              <a:t>Click to edit Master text styles</a:t>
            </a: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Second level</a:t>
            </a: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Third level</a:t>
            </a: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Fourth level</a:t>
            </a: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dk1"/>
                </a:solidFill>
                <a:latin typeface="Arial"/>
              </a:rPr>
              <a:t>Fifth level</a:t>
            </a:r>
          </a:p>
        </p:txBody>
      </p:sp>
      <p:sp>
        <p:nvSpPr>
          <p:cNvPr id="381" name="PlaceHolder 4"/>
          <p:cNvSpPr>
            <a:spLocks noGrp="1"/>
          </p:cNvSpPr>
          <p:nvPr>
            <p:ph type="body"/>
          </p:nvPr>
        </p:nvSpPr>
        <p:spPr>
          <a:xfrm>
            <a:off x="8187120" y="1414440"/>
            <a:ext cx="3599640" cy="4391640"/>
          </a:xfrm>
          <a:prstGeom prst="rect">
            <a:avLst/>
          </a:prstGeom>
          <a:solidFill>
            <a:schemeClr val="dk2"/>
          </a:solidFill>
          <a:ln w="19080">
            <a:solidFill>
              <a:schemeClr val="dk1"/>
            </a:solidFill>
            <a:round/>
          </a:ln>
        </p:spPr>
        <p:txBody>
          <a:bodyPr lIns="216000" tIns="144000" rIns="216000" bIns="144000" anchor="t">
            <a:noAutofit/>
          </a:bodyPr>
          <a:lstStyle/>
          <a:p>
            <a:pPr indent="0" defTabSz="914400">
              <a:lnSpc>
                <a:spcPct val="110000"/>
              </a:lnSpc>
              <a:spcAft>
                <a:spcPts val="300"/>
              </a:spcAft>
              <a:buNone/>
              <a:tabLst>
                <a:tab pos="0" algn="l"/>
              </a:tabLst>
            </a:pPr>
            <a:r>
              <a:rPr lang="en-US" sz="1800" b="0" strike="noStrike" spc="-1">
                <a:solidFill>
                  <a:schemeClr val="lt1"/>
                </a:solidFill>
                <a:latin typeface="Arial"/>
              </a:rPr>
              <a:t>Click to edit Master text styles</a:t>
            </a:r>
            <a:endParaRPr lang="en-US" sz="1800" b="0" strike="noStrike" spc="-1">
              <a:solidFill>
                <a:schemeClr val="dk1"/>
              </a:solidFill>
              <a:latin typeface="Arial"/>
            </a:endParaRPr>
          </a:p>
          <a:p>
            <a:pPr marL="180000" lvl="1"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Second level</a:t>
            </a:r>
            <a:endParaRPr lang="en-US" sz="1800" b="0" strike="noStrike" spc="-1">
              <a:solidFill>
                <a:schemeClr val="dk1"/>
              </a:solidFill>
              <a:latin typeface="Arial"/>
            </a:endParaRPr>
          </a:p>
          <a:p>
            <a:pPr marL="360000" lvl="2"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Third level</a:t>
            </a:r>
            <a:endParaRPr lang="en-US" sz="1800" b="0" strike="noStrike" spc="-1">
              <a:solidFill>
                <a:schemeClr val="dk1"/>
              </a:solidFill>
              <a:latin typeface="Arial"/>
            </a:endParaRPr>
          </a:p>
          <a:p>
            <a:pPr marL="540000" lvl="3"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Fourth level</a:t>
            </a:r>
            <a:endParaRPr lang="en-US" sz="1800" b="0" strike="noStrike" spc="-1">
              <a:solidFill>
                <a:schemeClr val="dk1"/>
              </a:solidFill>
              <a:latin typeface="Arial"/>
            </a:endParaRPr>
          </a:p>
          <a:p>
            <a:pPr marL="720000" lvl="4" indent="-180000" defTabSz="914400">
              <a:lnSpc>
                <a:spcPct val="110000"/>
              </a:lnSpc>
              <a:spcAft>
                <a:spcPts val="300"/>
              </a:spcAft>
              <a:buClr>
                <a:srgbClr val="009999"/>
              </a:buClr>
              <a:buFont typeface="Arial"/>
              <a:buChar char="•"/>
              <a:tabLst>
                <a:tab pos="0" algn="l"/>
              </a:tabLst>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
        <p:nvSpPr>
          <p:cNvPr id="382" name="PlaceHolder 5"/>
          <p:cNvSpPr>
            <a:spLocks noGrp="1"/>
          </p:cNvSpPr>
          <p:nvPr>
            <p:ph type="ftr" idx="76"/>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383" name="PlaceHolder 6"/>
          <p:cNvSpPr>
            <a:spLocks noGrp="1"/>
          </p:cNvSpPr>
          <p:nvPr>
            <p:ph type="sldNum" idx="7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DE407AF8-99FD-49A1-9509-ABF01CAFC084}"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384"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5" name="PlaceHolder 1"/>
          <p:cNvSpPr>
            <a:spLocks noGrp="1"/>
          </p:cNvSpPr>
          <p:nvPr>
            <p:ph type="body"/>
          </p:nvPr>
        </p:nvSpPr>
        <p:spPr>
          <a:xfrm>
            <a:off x="1022400" y="1702800"/>
            <a:ext cx="9252360" cy="4103640"/>
          </a:xfrm>
          <a:prstGeom prst="rect">
            <a:avLst/>
          </a:prstGeom>
          <a:noFill/>
          <a:ln w="0">
            <a:noFill/>
          </a:ln>
        </p:spPr>
        <p:txBody>
          <a:bodyPr lIns="0" tIns="0" rIns="0" bIns="0" anchor="t">
            <a:noAutofit/>
          </a:bodyPr>
          <a:lstStyle/>
          <a:p>
            <a:pPr indent="0" defTabSz="914400">
              <a:lnSpc>
                <a:spcPct val="110000"/>
              </a:lnSpc>
              <a:buNone/>
              <a:tabLst>
                <a:tab pos="0" algn="l"/>
              </a:tabLst>
            </a:pPr>
            <a:r>
              <a:rPr lang="en-US" sz="4800" b="0" strike="noStrike" spc="-1">
                <a:solidFill>
                  <a:schemeClr val="dk2"/>
                </a:solidFill>
                <a:latin typeface="Arial"/>
              </a:rPr>
              <a:t>Please insert quote here</a:t>
            </a:r>
            <a:endParaRPr lang="en-US" sz="4800" b="0" strike="noStrike" spc="-1">
              <a:solidFill>
                <a:schemeClr val="dk1"/>
              </a:solidFill>
              <a:latin typeface="Arial"/>
            </a:endParaRPr>
          </a:p>
          <a:p>
            <a:pPr marL="36000" indent="0" defTabSz="914400">
              <a:lnSpc>
                <a:spcPct val="110000"/>
              </a:lnSpc>
              <a:spcBef>
                <a:spcPts val="601"/>
              </a:spcBef>
              <a:buNone/>
              <a:tabLst>
                <a:tab pos="0" algn="l"/>
              </a:tabLst>
            </a:pPr>
            <a:r>
              <a:rPr lang="en-US" sz="1800" b="0" strike="noStrike" spc="-1">
                <a:solidFill>
                  <a:schemeClr val="dk1"/>
                </a:solidFill>
                <a:latin typeface="Arial"/>
              </a:rPr>
              <a:t>Name, Author</a:t>
            </a:r>
          </a:p>
        </p:txBody>
      </p:sp>
      <p:sp>
        <p:nvSpPr>
          <p:cNvPr id="386" name="Quote marks"/>
          <p:cNvSpPr/>
          <p:nvPr/>
        </p:nvSpPr>
        <p:spPr>
          <a:xfrm>
            <a:off x="1058400" y="766800"/>
            <a:ext cx="907560" cy="647280"/>
          </a:xfrm>
          <a:custGeom>
            <a:avLst/>
            <a:gdLst>
              <a:gd name="textAreaLeft" fmla="*/ 0 w 907560"/>
              <a:gd name="textAreaRight" fmla="*/ 907920 w 907560"/>
              <a:gd name="textAreaTop" fmla="*/ 0 h 647280"/>
              <a:gd name="textAreaBottom" fmla="*/ 647640 h 647280"/>
            </a:gdLst>
            <a:ahLst/>
            <a:cxnLst/>
            <a:rect l="textAreaLeft" t="textAreaTop" r="textAreaRight" b="textAreaBottom"/>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rotWithShape="0">
            <a:gsLst>
              <a:gs pos="0">
                <a:srgbClr val="00FFB9"/>
              </a:gs>
              <a:gs pos="100000">
                <a:srgbClr val="00E6DC"/>
              </a:gs>
            </a:gsLst>
            <a:lin ang="5400000"/>
          </a:gradFill>
          <a:ln w="6158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Arial"/>
            </a:endParaRPr>
          </a:p>
        </p:txBody>
      </p:sp>
      <p:sp>
        <p:nvSpPr>
          <p:cNvPr id="387" name="PlaceHolder 2"/>
          <p:cNvSpPr>
            <a:spLocks noGrp="1"/>
          </p:cNvSpPr>
          <p:nvPr>
            <p:ph type="ftr" idx="78"/>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88" name="PlaceHolder 3"/>
          <p:cNvSpPr>
            <a:spLocks noGrp="1"/>
          </p:cNvSpPr>
          <p:nvPr>
            <p:ph type="sldNum" idx="7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C5D6E0D3-362B-4E8C-9BF8-2049B92FE06F}"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89"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 name="PlaceHolder 1"/>
          <p:cNvSpPr>
            <a:spLocks noGrp="1"/>
          </p:cNvSpPr>
          <p:nvPr>
            <p:ph type="title"/>
          </p:nvPr>
        </p:nvSpPr>
        <p:spPr>
          <a:xfrm>
            <a:off x="986400" y="1271520"/>
            <a:ext cx="10799640" cy="4535640"/>
          </a:xfrm>
          <a:prstGeom prst="rect">
            <a:avLst/>
          </a:prstGeom>
          <a:noFill/>
          <a:ln w="0">
            <a:noFill/>
          </a:ln>
        </p:spPr>
        <p:txBody>
          <a:bodyPr lIns="0" tIns="0" rIns="0" bIns="0" anchor="t">
            <a:noAutofit/>
          </a:bodyPr>
          <a:lstStyle/>
          <a:p>
            <a:pPr indent="0" defTabSz="914400">
              <a:lnSpc>
                <a:spcPct val="90000"/>
              </a:lnSpc>
              <a:buNone/>
            </a:pPr>
            <a:r>
              <a:rPr lang="en-US" sz="8000" b="1" strike="noStrike" spc="-1">
                <a:solidFill>
                  <a:schemeClr val="accent2"/>
                </a:solidFill>
                <a:latin typeface="Arial"/>
              </a:rPr>
              <a:t>Click to edit Master title style</a:t>
            </a:r>
            <a:endParaRPr lang="en-US" sz="8000" b="0" strike="noStrike" spc="-1">
              <a:solidFill>
                <a:schemeClr val="dk1"/>
              </a:solidFill>
              <a:latin typeface="Arial"/>
            </a:endParaRPr>
          </a:p>
        </p:txBody>
      </p:sp>
      <p:sp>
        <p:nvSpPr>
          <p:cNvPr id="391" name="PlaceHolder 2"/>
          <p:cNvSpPr>
            <a:spLocks noGrp="1"/>
          </p:cNvSpPr>
          <p:nvPr>
            <p:ph type="ftr" idx="80"/>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000000"/>
              </a:solidFill>
              <a:latin typeface="Times New Roman"/>
            </a:endParaRPr>
          </a:p>
        </p:txBody>
      </p:sp>
      <p:sp>
        <p:nvSpPr>
          <p:cNvPr id="392" name="PlaceHolder 3"/>
          <p:cNvSpPr>
            <a:spLocks noGrp="1"/>
          </p:cNvSpPr>
          <p:nvPr>
            <p:ph type="sldNum" idx="81"/>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B933D194-40E3-4ED3-AD94-ADB90117A7FE}" type="slidenum">
              <a:rPr lang="en-US" sz="900" b="1" strike="noStrike" spc="-1">
                <a:solidFill>
                  <a:schemeClr val="dk1"/>
                </a:solidFill>
                <a:latin typeface="Arial"/>
              </a:rPr>
              <a:t>‹N°›</a:t>
            </a:fld>
            <a:endParaRPr lang="fr-FR" sz="900" b="0" strike="noStrike" spc="-1">
              <a:solidFill>
                <a:srgbClr val="000000"/>
              </a:solidFill>
              <a:latin typeface="Times New Roman"/>
            </a:endParaRPr>
          </a:p>
        </p:txBody>
      </p:sp>
      <p:pic>
        <p:nvPicPr>
          <p:cNvPr id="393" name="Siemens Logo"/>
          <p:cNvPicPr/>
          <p:nvPr/>
        </p:nvPicPr>
        <p:blipFill>
          <a:blip r:embed="rId3">
            <a:extLst>
              <a:ext uri="{96DAC541-7B7A-43D3-8B79-37D633B846F1}">
                <asvg:svgBlip xmlns:asvg="http://schemas.microsoft.com/office/drawing/2016/SVG/main" r:embed="rId4"/>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394"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lt1"/>
                </a:solidFill>
                <a:latin typeface="Arial"/>
              </a:rPr>
              <a:t>Agenda</a:t>
            </a:r>
            <a:endParaRPr lang="en-US" sz="8000" b="0" strike="noStrike" spc="-1">
              <a:solidFill>
                <a:schemeClr val="dk1"/>
              </a:solidFill>
              <a:latin typeface="Arial"/>
            </a:endParaRPr>
          </a:p>
        </p:txBody>
      </p:sp>
      <p:sp>
        <p:nvSpPr>
          <p:cNvPr id="395" name="PlaceHolder 2"/>
          <p:cNvSpPr>
            <a:spLocks noGrp="1"/>
          </p:cNvSpPr>
          <p:nvPr>
            <p:ph type="ftr" idx="82"/>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396" name="PlaceHolder 3"/>
          <p:cNvSpPr>
            <a:spLocks noGrp="1"/>
          </p:cNvSpPr>
          <p:nvPr>
            <p:ph type="sldNum" idx="83"/>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7AB1FEAE-525F-4C95-89D5-890347FAA6D6}"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397" name="Siemens Logo"/>
          <p:cNvPicPr/>
          <p:nvPr/>
        </p:nvPicPr>
        <p:blipFill>
          <a:blip r:embed="rId5">
            <a:extLst>
              <a:ext uri="{96DAC541-7B7A-43D3-8B79-37D633B846F1}">
                <asvg:svgBlip xmlns:asvg="http://schemas.microsoft.com/office/drawing/2016/SVG/main" r:embed="rId6"/>
              </a:ext>
            </a:extLst>
          </a:blip>
          <a:stretch/>
        </p:blipFill>
        <p:spPr>
          <a:xfrm>
            <a:off x="10634400" y="641916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398"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dk1"/>
                </a:solidFill>
                <a:latin typeface="Arial"/>
              </a:rPr>
              <a:t>Agenda</a:t>
            </a:r>
            <a:endParaRPr lang="en-US" sz="8000" b="0" strike="noStrike" spc="-1">
              <a:solidFill>
                <a:schemeClr val="dk1"/>
              </a:solidFill>
              <a:latin typeface="Arial"/>
            </a:endParaRPr>
          </a:p>
        </p:txBody>
      </p:sp>
      <p:sp>
        <p:nvSpPr>
          <p:cNvPr id="399" name="PlaceHolder 2"/>
          <p:cNvSpPr>
            <a:spLocks noGrp="1"/>
          </p:cNvSpPr>
          <p:nvPr>
            <p:ph type="ftr" idx="84"/>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00" name="PlaceHolder 3"/>
          <p:cNvSpPr>
            <a:spLocks noGrp="1"/>
          </p:cNvSpPr>
          <p:nvPr>
            <p:ph type="sldNum" idx="85"/>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55B3527C-8331-404E-A196-45E9730953E0}"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01" name="Siemens Logo"/>
          <p:cNvPicPr/>
          <p:nvPr/>
        </p:nvPicPr>
        <p:blipFill>
          <a:blip r:embed="rId5">
            <a:extLst>
              <a:ext uri="{96DAC541-7B7A-43D3-8B79-37D633B846F1}">
                <asvg:svgBlip xmlns:asvg="http://schemas.microsoft.com/office/drawing/2016/SVG/main" r:embed="rId6"/>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402"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lt1"/>
                </a:solidFill>
                <a:latin typeface="Arial"/>
              </a:rPr>
              <a:t>Contact</a:t>
            </a:r>
            <a:endParaRPr lang="en-US" sz="8000" b="0" strike="noStrike" spc="-1">
              <a:solidFill>
                <a:schemeClr val="dk1"/>
              </a:solidFill>
              <a:latin typeface="Arial"/>
            </a:endParaRPr>
          </a:p>
        </p:txBody>
      </p:sp>
      <p:sp>
        <p:nvSpPr>
          <p:cNvPr id="403" name="PlaceHolder 2"/>
          <p:cNvSpPr>
            <a:spLocks noGrp="1"/>
          </p:cNvSpPr>
          <p:nvPr>
            <p:ph type="ftr" idx="86"/>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lt1"/>
                </a:solidFill>
                <a:latin typeface="Arial"/>
              </a:defRPr>
            </a:lvl1pPr>
          </a:lstStyle>
          <a:p>
            <a:pPr indent="0" defTabSz="914400">
              <a:lnSpc>
                <a:spcPct val="100000"/>
              </a:lnSpc>
              <a:buNone/>
            </a:pPr>
            <a:r>
              <a:rPr lang="en-US" sz="900" b="0" strike="noStrike" spc="-1">
                <a:solidFill>
                  <a:schemeClr val="lt1"/>
                </a:solidFill>
                <a:latin typeface="Arial"/>
              </a:rPr>
              <a:t>&lt;pied de page&gt;</a:t>
            </a:r>
            <a:endParaRPr lang="fr-FR" sz="900" b="0" strike="noStrike" spc="-1">
              <a:solidFill>
                <a:srgbClr val="000000"/>
              </a:solidFill>
              <a:latin typeface="Times New Roman"/>
            </a:endParaRPr>
          </a:p>
        </p:txBody>
      </p:sp>
      <p:sp>
        <p:nvSpPr>
          <p:cNvPr id="404" name="PlaceHolder 3"/>
          <p:cNvSpPr>
            <a:spLocks noGrp="1"/>
          </p:cNvSpPr>
          <p:nvPr>
            <p:ph type="sldNum" idx="87"/>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lt1"/>
                </a:solidFill>
                <a:latin typeface="Arial"/>
              </a:defRPr>
            </a:lvl1pPr>
          </a:lstStyle>
          <a:p>
            <a:pPr indent="0" defTabSz="914400">
              <a:lnSpc>
                <a:spcPct val="100000"/>
              </a:lnSpc>
              <a:buNone/>
            </a:pPr>
            <a:r>
              <a:rPr lang="en-US" sz="900" b="1" strike="noStrike" spc="-1">
                <a:solidFill>
                  <a:schemeClr val="lt1"/>
                </a:solidFill>
                <a:latin typeface="Arial"/>
              </a:rPr>
              <a:t>Page </a:t>
            </a:r>
            <a:fld id="{4464A14B-518D-450D-932E-A76CE9DAE3CF}" type="slidenum">
              <a:rPr lang="en-US" sz="900" b="1" strike="noStrike" spc="-1">
                <a:solidFill>
                  <a:schemeClr val="lt1"/>
                </a:solidFill>
                <a:latin typeface="Arial"/>
              </a:rPr>
              <a:t>‹N°›</a:t>
            </a:fld>
            <a:endParaRPr lang="fr-FR" sz="900" b="0" strike="noStrike" spc="-1">
              <a:solidFill>
                <a:srgbClr val="000000"/>
              </a:solidFill>
              <a:latin typeface="Times New Roman"/>
            </a:endParaRPr>
          </a:p>
        </p:txBody>
      </p:sp>
      <p:pic>
        <p:nvPicPr>
          <p:cNvPr id="405" name="Siemens Logo"/>
          <p:cNvPicPr/>
          <p:nvPr/>
        </p:nvPicPr>
        <p:blipFill>
          <a:blip r:embed="rId5">
            <a:extLst>
              <a:ext uri="{96DAC541-7B7A-43D3-8B79-37D633B846F1}">
                <asvg:svgBlip xmlns:asvg="http://schemas.microsoft.com/office/drawing/2016/SVG/main" r:embed="rId6"/>
              </a:ext>
            </a:extLst>
          </a:blip>
          <a:stretch/>
        </p:blipFill>
        <p:spPr>
          <a:xfrm>
            <a:off x="10635120" y="641916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rgbClr val="000028"/>
        </a:solidFill>
        <a:effectLst/>
      </p:bgPr>
    </p:bg>
    <p:spTree>
      <p:nvGrpSpPr>
        <p:cNvPr id="1" name=""/>
        <p:cNvGrpSpPr/>
        <p:nvPr/>
      </p:nvGrpSpPr>
      <p:grpSpPr>
        <a:xfrm>
          <a:off x="0" y="0"/>
          <a:ext cx="0" cy="0"/>
          <a:chOff x="0" y="0"/>
          <a:chExt cx="0" cy="0"/>
        </a:xfrm>
      </p:grpSpPr>
      <p:sp>
        <p:nvSpPr>
          <p:cNvPr id="406" name="PlaceHolder 1"/>
          <p:cNvSpPr>
            <a:spLocks noGrp="1"/>
          </p:cNvSpPr>
          <p:nvPr>
            <p:ph type="title"/>
          </p:nvPr>
        </p:nvSpPr>
        <p:spPr>
          <a:xfrm>
            <a:off x="411120" y="1234800"/>
            <a:ext cx="9862920" cy="1199160"/>
          </a:xfrm>
          <a:prstGeom prst="rect">
            <a:avLst/>
          </a:prstGeom>
          <a:blipFill rotWithShape="0">
            <a:blip r:embed="rId3">
              <a:extLst>
                <a:ext uri="{96DAC541-7B7A-43D3-8B79-37D633B846F1}">
                  <asvg:svgBlip xmlns:asvg="http://schemas.microsoft.com/office/drawing/2016/SVG/main" r:embed="rId4"/>
                </a:ext>
              </a:extLst>
            </a:blip>
            <a:stretch/>
          </a:blipFill>
          <a:ln w="0">
            <a:noFill/>
          </a:ln>
        </p:spPr>
        <p:txBody>
          <a:bodyPr lIns="0" tIns="54000" rIns="0" bIns="0" anchor="t">
            <a:noAutofit/>
          </a:bodyPr>
          <a:lstStyle/>
          <a:p>
            <a:pPr marL="540000" indent="0" defTabSz="914400">
              <a:lnSpc>
                <a:spcPct val="90000"/>
              </a:lnSpc>
              <a:buNone/>
            </a:pPr>
            <a:r>
              <a:rPr lang="en-US" sz="8000" b="1" strike="noStrike" spc="-1">
                <a:solidFill>
                  <a:schemeClr val="dk1"/>
                </a:solidFill>
                <a:latin typeface="Arial"/>
              </a:rPr>
              <a:t>Contact</a:t>
            </a:r>
            <a:endParaRPr lang="en-US" sz="8000" b="0" strike="noStrike" spc="-1">
              <a:solidFill>
                <a:schemeClr val="dk1"/>
              </a:solidFill>
              <a:latin typeface="Arial"/>
            </a:endParaRPr>
          </a:p>
        </p:txBody>
      </p:sp>
      <p:sp>
        <p:nvSpPr>
          <p:cNvPr id="407" name="PlaceHolder 2"/>
          <p:cNvSpPr>
            <a:spLocks noGrp="1"/>
          </p:cNvSpPr>
          <p:nvPr>
            <p:ph type="ftr" idx="88"/>
          </p:nvPr>
        </p:nvSpPr>
        <p:spPr>
          <a:xfrm>
            <a:off x="1059120" y="6310800"/>
            <a:ext cx="9215640" cy="546840"/>
          </a:xfrm>
          <a:prstGeom prst="rect">
            <a:avLst/>
          </a:prstGeom>
          <a:noFill/>
          <a:ln w="0">
            <a:noFill/>
          </a:ln>
        </p:spPr>
        <p:txBody>
          <a:bodyPr lIns="0" tIns="0" rIns="0" bIns="61200" anchor="ctr">
            <a:noAutofit/>
          </a:bodyPr>
          <a:lstStyle>
            <a:lvl1pPr indent="0" defTabSz="914400">
              <a:lnSpc>
                <a:spcPct val="100000"/>
              </a:lnSpc>
              <a:buNone/>
              <a:defRPr lang="en-US" sz="900" b="0" strike="noStrike" spc="-1">
                <a:solidFill>
                  <a:schemeClr val="dk1"/>
                </a:solidFill>
                <a:latin typeface="Arial"/>
              </a:defRPr>
            </a:lvl1pPr>
          </a:lstStyle>
          <a:p>
            <a:pPr indent="0" defTabSz="914400">
              <a:lnSpc>
                <a:spcPct val="100000"/>
              </a:lnSpc>
              <a:buNone/>
            </a:pPr>
            <a:r>
              <a:rPr lang="en-US" sz="900" b="0" strike="noStrike" spc="-1">
                <a:solidFill>
                  <a:schemeClr val="dk1"/>
                </a:solidFill>
                <a:latin typeface="Arial"/>
              </a:rPr>
              <a:t>&lt;pied de page&gt;</a:t>
            </a:r>
            <a:endParaRPr lang="fr-FR" sz="900" b="0" strike="noStrike" spc="-1">
              <a:solidFill>
                <a:srgbClr val="FFFFFF"/>
              </a:solidFill>
              <a:latin typeface="Times New Roman"/>
            </a:endParaRPr>
          </a:p>
        </p:txBody>
      </p:sp>
      <p:sp>
        <p:nvSpPr>
          <p:cNvPr id="408" name="PlaceHolder 3"/>
          <p:cNvSpPr>
            <a:spLocks noGrp="1"/>
          </p:cNvSpPr>
          <p:nvPr>
            <p:ph type="sldNum" idx="89"/>
          </p:nvPr>
        </p:nvSpPr>
        <p:spPr>
          <a:xfrm>
            <a:off x="411120" y="6310800"/>
            <a:ext cx="647640" cy="546840"/>
          </a:xfrm>
          <a:prstGeom prst="rect">
            <a:avLst/>
          </a:prstGeom>
          <a:noFill/>
          <a:ln w="0">
            <a:noFill/>
          </a:ln>
        </p:spPr>
        <p:txBody>
          <a:bodyPr lIns="0" tIns="0" rIns="0" bIns="61200" anchor="ctr">
            <a:noAutofit/>
          </a:bodyPr>
          <a:lstStyle>
            <a:lvl1pPr indent="0" defTabSz="914400">
              <a:lnSpc>
                <a:spcPct val="100000"/>
              </a:lnSpc>
              <a:buNone/>
              <a:defRPr lang="en-US" sz="900" b="1" strike="noStrike" spc="-1">
                <a:solidFill>
                  <a:schemeClr val="dk1"/>
                </a:solidFill>
                <a:latin typeface="Arial"/>
              </a:defRPr>
            </a:lvl1pPr>
          </a:lstStyle>
          <a:p>
            <a:pPr indent="0" defTabSz="914400">
              <a:lnSpc>
                <a:spcPct val="100000"/>
              </a:lnSpc>
              <a:buNone/>
            </a:pPr>
            <a:r>
              <a:rPr lang="en-US" sz="900" b="1" strike="noStrike" spc="-1">
                <a:solidFill>
                  <a:schemeClr val="dk1"/>
                </a:solidFill>
                <a:latin typeface="Arial"/>
              </a:rPr>
              <a:t>Page </a:t>
            </a:r>
            <a:fld id="{9DFF631B-6753-4229-A6FC-4EF6BAD35522}" type="slidenum">
              <a:rPr lang="en-US" sz="900" b="1" strike="noStrike" spc="-1">
                <a:solidFill>
                  <a:schemeClr val="dk1"/>
                </a:solidFill>
                <a:latin typeface="Arial"/>
              </a:rPr>
              <a:t>‹N°›</a:t>
            </a:fld>
            <a:endParaRPr lang="fr-FR" sz="900" b="0" strike="noStrike" spc="-1">
              <a:solidFill>
                <a:srgbClr val="FFFFFF"/>
              </a:solidFill>
              <a:latin typeface="Times New Roman"/>
            </a:endParaRPr>
          </a:p>
        </p:txBody>
      </p:sp>
      <p:pic>
        <p:nvPicPr>
          <p:cNvPr id="409" name="Siemens Logo"/>
          <p:cNvPicPr/>
          <p:nvPr/>
        </p:nvPicPr>
        <p:blipFill>
          <a:blip r:embed="rId5">
            <a:extLst>
              <a:ext uri="{96DAC541-7B7A-43D3-8B79-37D633B846F1}">
                <asvg:svgBlip xmlns:asvg="http://schemas.microsoft.com/office/drawing/2016/SVG/main" r:embed="rId6"/>
              </a:ext>
            </a:extLst>
          </a:blip>
          <a:stretch/>
        </p:blipFill>
        <p:spPr>
          <a:xfrm>
            <a:off x="10635120" y="6418800"/>
            <a:ext cx="1151640" cy="18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84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hyperlink" Target="https://youtu.be/JPeCmKFrKio"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2"/>
          <p:cNvSpPr/>
          <p:nvPr/>
        </p:nvSpPr>
        <p:spPr>
          <a:xfrm>
            <a:off x="-12600" y="-18720"/>
            <a:ext cx="12216960" cy="6895080"/>
          </a:xfrm>
          <a:prstGeom prst="rect">
            <a:avLst/>
          </a:prstGeom>
          <a:solidFill>
            <a:srgbClr val="40855F"/>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tabLst>
                <a:tab pos="0" algn="l"/>
              </a:tabLst>
            </a:pPr>
            <a:endParaRPr lang="en-US" sz="2360" b="0" strike="noStrike" spc="-1">
              <a:solidFill>
                <a:srgbClr val="FFFFFF"/>
              </a:solidFill>
              <a:latin typeface="Segoe UI Semilight"/>
              <a:ea typeface="Segoe UI"/>
            </a:endParaRPr>
          </a:p>
        </p:txBody>
      </p:sp>
      <p:sp>
        <p:nvSpPr>
          <p:cNvPr id="454" name="Title 3"/>
          <p:cNvSpPr/>
          <p:nvPr/>
        </p:nvSpPr>
        <p:spPr>
          <a:xfrm>
            <a:off x="801720" y="3670200"/>
            <a:ext cx="5586480" cy="74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en-US" sz="3600" b="0" i="1" strike="noStrike" spc="-1">
                <a:solidFill>
                  <a:schemeClr val="lt1">
                    <a:lumMod val="75000"/>
                  </a:schemeClr>
                </a:solidFill>
                <a:latin typeface="Segoe UI Light"/>
              </a:rPr>
              <a:t>Lycée Saint Sernin</a:t>
            </a:r>
            <a:endParaRPr lang="fr-FR" sz="3600" b="0" strike="noStrike" spc="-1">
              <a:solidFill>
                <a:srgbClr val="000000"/>
              </a:solidFill>
              <a:latin typeface="Arial"/>
            </a:endParaRPr>
          </a:p>
        </p:txBody>
      </p:sp>
      <p:sp>
        <p:nvSpPr>
          <p:cNvPr id="455" name="Title 3"/>
          <p:cNvSpPr/>
          <p:nvPr/>
        </p:nvSpPr>
        <p:spPr>
          <a:xfrm>
            <a:off x="801720" y="2009520"/>
            <a:ext cx="9460080" cy="141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300" b="0" strike="noStrike" spc="-1" dirty="0">
                <a:solidFill>
                  <a:schemeClr val="lt1"/>
                </a:solidFill>
                <a:latin typeface="Calibri Light"/>
              </a:rPr>
              <a:t>Calcul itinéraire</a:t>
            </a:r>
            <a:endParaRPr lang="fr-FR" sz="4300" b="0" strike="noStrike" spc="-1" dirty="0">
              <a:solidFill>
                <a:srgbClr val="000000"/>
              </a:solidFill>
              <a:latin typeface="Arial"/>
            </a:endParaRPr>
          </a:p>
          <a:p>
            <a:pPr algn="r" defTabSz="914400">
              <a:lnSpc>
                <a:spcPct val="90000"/>
              </a:lnSpc>
            </a:pPr>
            <a:endParaRPr lang="fr-FR" sz="2500" b="0" strike="noStrike" spc="-1" dirty="0">
              <a:solidFill>
                <a:srgbClr val="000000"/>
              </a:solidFill>
              <a:latin typeface="Arial"/>
            </a:endParaRPr>
          </a:p>
          <a:p>
            <a:pPr algn="r" defTabSz="914400">
              <a:lnSpc>
                <a:spcPct val="90000"/>
              </a:lnSpc>
            </a:pPr>
            <a:r>
              <a:rPr lang="fr-FR" sz="2500" b="0" strike="noStrike" spc="-1" dirty="0">
                <a:solidFill>
                  <a:schemeClr val="lt1"/>
                </a:solidFill>
                <a:latin typeface="Calibri Light"/>
              </a:rPr>
              <a:t>SNT</a:t>
            </a:r>
            <a:endParaRPr lang="fr-FR" sz="2500" b="0" strike="noStrike" spc="-1" dirty="0">
              <a:solidFill>
                <a:srgbClr val="000000"/>
              </a:solidFill>
              <a:latin typeface="Arial"/>
            </a:endParaRPr>
          </a:p>
          <a:p>
            <a:pPr defTabSz="914400">
              <a:lnSpc>
                <a:spcPct val="90000"/>
              </a:lnSpc>
            </a:pPr>
            <a:endParaRPr lang="fr-FR" sz="4400" b="0" strike="noStrike" spc="-1" dirty="0">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ontent Placeholder 2"/>
          <p:cNvSpPr/>
          <p:nvPr/>
        </p:nvSpPr>
        <p:spPr>
          <a:xfrm>
            <a:off x="557280" y="1279440"/>
            <a:ext cx="11305800" cy="42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2000"/>
              </a:lnSpc>
              <a:spcBef>
                <a:spcPts val="54"/>
              </a:spcBef>
              <a:tabLst>
                <a:tab pos="0" algn="l"/>
              </a:tabLst>
            </a:pPr>
            <a:r>
              <a:rPr lang="fr-FR" sz="2000" spc="-1" dirty="0">
                <a:solidFill>
                  <a:schemeClr val="lt2">
                    <a:lumMod val="50000"/>
                  </a:schemeClr>
                </a:solidFill>
                <a:latin typeface="Segoe UI"/>
              </a:rPr>
              <a:t>Comme vous avez pu le constater quand vous avez travaillé sur Open Street </a:t>
            </a:r>
            <a:r>
              <a:rPr lang="fr-FR" sz="2000" spc="-1" dirty="0" err="1">
                <a:solidFill>
                  <a:schemeClr val="lt2">
                    <a:lumMod val="50000"/>
                  </a:schemeClr>
                </a:solidFill>
                <a:latin typeface="Segoe UI"/>
              </a:rPr>
              <a:t>Map</a:t>
            </a:r>
            <a:r>
              <a:rPr lang="fr-FR" sz="2000" spc="-1" dirty="0">
                <a:solidFill>
                  <a:schemeClr val="lt2">
                    <a:lumMod val="50000"/>
                  </a:schemeClr>
                </a:solidFill>
                <a:latin typeface="Segoe UI"/>
              </a:rPr>
              <a:t>, il est possible de définir les voies de communication (principalement les routes). La base de données OSM contient donc les routes (enfin, la plupart des routes...). En utilisant ces données, il est possible de développer des outils capables de calculer des itinéraires routiers (comme le propose tous les logiciels "GPS" : Waze, </a:t>
            </a:r>
            <a:r>
              <a:rPr lang="fr-FR" sz="2000" spc="-1" dirty="0" err="1">
                <a:solidFill>
                  <a:schemeClr val="lt2">
                    <a:lumMod val="50000"/>
                  </a:schemeClr>
                </a:solidFill>
                <a:latin typeface="Segoe UI"/>
              </a:rPr>
              <a:t>ViaMichelin</a:t>
            </a:r>
            <a:r>
              <a:rPr lang="fr-FR" sz="2000" spc="-1" dirty="0">
                <a:solidFill>
                  <a:schemeClr val="lt2">
                    <a:lumMod val="50000"/>
                  </a:schemeClr>
                </a:solidFill>
                <a:latin typeface="Segoe UI"/>
              </a:rPr>
              <a:t>, Mappy...) : vous renseignez votre lieu de départ, votre lieu d'arrivée puis le logiciel calcule votre itinéraire. Ce calcul d'itinéraire repose sur des algorithmes relativement complexes, par exemple l'algorithme de Dijkstra qui permet d'obtenir le plus court chemin entre deux points.</a:t>
            </a:r>
          </a:p>
        </p:txBody>
      </p:sp>
      <p:sp>
        <p:nvSpPr>
          <p:cNvPr id="457" name="Title 1"/>
          <p:cNvSpPr/>
          <p:nvPr/>
        </p:nvSpPr>
        <p:spPr>
          <a:xfrm>
            <a:off x="328680" y="167400"/>
            <a:ext cx="63622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en-US" sz="4400" b="0" strike="noStrike" spc="-1" dirty="0">
                <a:solidFill>
                  <a:schemeClr val="accent5">
                    <a:lumMod val="50000"/>
                  </a:schemeClr>
                </a:solidFill>
                <a:latin typeface="Segoe UI Light"/>
              </a:rPr>
              <a:t>Introduction</a:t>
            </a:r>
            <a:endParaRPr lang="fr-FR" sz="4400" b="0" strike="noStrike" spc="-1" dirty="0">
              <a:solidFill>
                <a:srgbClr val="000000"/>
              </a:solidFill>
              <a:latin typeface="Arial"/>
            </a:endParaRPr>
          </a:p>
          <a:p>
            <a:pPr defTabSz="914400">
              <a:lnSpc>
                <a:spcPct val="90000"/>
              </a:lnSpc>
            </a:pPr>
            <a:endParaRPr lang="fr-FR" sz="2000" spc="-1" dirty="0">
              <a:solidFill>
                <a:schemeClr val="lt2">
                  <a:lumMod val="50000"/>
                </a:schemeClr>
              </a:solidFill>
              <a:latin typeface="Segoe U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Content Placeholder 2"/>
          <p:cNvSpPr/>
          <p:nvPr/>
        </p:nvSpPr>
        <p:spPr>
          <a:xfrm>
            <a:off x="557280" y="1279440"/>
            <a:ext cx="11305800" cy="42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defTabSz="914400">
              <a:lnSpc>
                <a:spcPct val="100000"/>
              </a:lnSpc>
              <a:spcBef>
                <a:spcPts val="329"/>
              </a:spcBef>
              <a:buClr>
                <a:srgbClr val="767171"/>
              </a:buClr>
              <a:buFont typeface="Arial"/>
              <a:buAutoNum type="arabicPeriod"/>
            </a:pPr>
            <a:r>
              <a:rPr lang="fr-FR" sz="2000" spc="-1" dirty="0">
                <a:solidFill>
                  <a:schemeClr val="lt2">
                    <a:lumMod val="50000"/>
                  </a:schemeClr>
                </a:solidFill>
                <a:latin typeface="Segoe UI"/>
              </a:rPr>
              <a:t>Algorithme de Dijkstra </a:t>
            </a:r>
          </a:p>
          <a:p>
            <a:pPr defTabSz="914400">
              <a:lnSpc>
                <a:spcPct val="100000"/>
              </a:lnSpc>
              <a:spcBef>
                <a:spcPts val="329"/>
              </a:spcBef>
              <a:buClr>
                <a:srgbClr val="767171"/>
              </a:buClr>
            </a:pPr>
            <a:endParaRPr lang="fr-FR" sz="2000" spc="-1" dirty="0">
              <a:solidFill>
                <a:schemeClr val="lt2">
                  <a:lumMod val="50000"/>
                </a:schemeClr>
              </a:solidFill>
              <a:latin typeface="Segoe UI"/>
            </a:endParaRPr>
          </a:p>
          <a:p>
            <a:pPr defTabSz="914400">
              <a:lnSpc>
                <a:spcPct val="100000"/>
              </a:lnSpc>
              <a:spcBef>
                <a:spcPts val="329"/>
              </a:spcBef>
              <a:buClr>
                <a:srgbClr val="767171"/>
              </a:buClr>
            </a:pPr>
            <a:endParaRPr lang="fr-FR" sz="2000" b="0" strike="noStrike" spc="-1" dirty="0">
              <a:solidFill>
                <a:srgbClr val="000000"/>
              </a:solidFill>
              <a:latin typeface="Arial"/>
            </a:endParaRPr>
          </a:p>
          <a:p>
            <a:pPr defTabSz="914400">
              <a:lnSpc>
                <a:spcPct val="100000"/>
              </a:lnSpc>
              <a:spcBef>
                <a:spcPts val="329"/>
              </a:spcBef>
              <a:buClr>
                <a:srgbClr val="767171"/>
              </a:buClr>
            </a:pPr>
            <a:endParaRPr lang="fr-FR" sz="2000" spc="-1" dirty="0">
              <a:solidFill>
                <a:srgbClr val="000000"/>
              </a:solidFill>
              <a:latin typeface="Arial"/>
            </a:endParaRPr>
          </a:p>
          <a:p>
            <a:pPr defTabSz="914400">
              <a:lnSpc>
                <a:spcPct val="100000"/>
              </a:lnSpc>
              <a:spcBef>
                <a:spcPts val="329"/>
              </a:spcBef>
              <a:buClr>
                <a:srgbClr val="767171"/>
              </a:buClr>
            </a:pPr>
            <a:endParaRPr lang="fr-FR" sz="2000" b="0" strike="noStrike" spc="-1" dirty="0">
              <a:solidFill>
                <a:srgbClr val="000000"/>
              </a:solidFill>
              <a:latin typeface="Arial"/>
            </a:endParaRPr>
          </a:p>
          <a:p>
            <a:pPr defTabSz="914400">
              <a:lnSpc>
                <a:spcPct val="100000"/>
              </a:lnSpc>
              <a:spcBef>
                <a:spcPts val="329"/>
              </a:spcBef>
            </a:pPr>
            <a:endParaRPr lang="fr-FR" sz="2000" b="0" strike="noStrike" spc="-1" dirty="0">
              <a:solidFill>
                <a:srgbClr val="000000"/>
              </a:solidFill>
              <a:latin typeface="Arial"/>
            </a:endParaRPr>
          </a:p>
          <a:p>
            <a:pPr defTabSz="914400">
              <a:lnSpc>
                <a:spcPct val="100000"/>
              </a:lnSpc>
              <a:spcBef>
                <a:spcPts val="329"/>
              </a:spcBef>
            </a:pPr>
            <a:endParaRPr lang="fr-FR" sz="2000" b="0" strike="noStrike" spc="-1" dirty="0">
              <a:solidFill>
                <a:srgbClr val="000000"/>
              </a:solidFill>
              <a:latin typeface="Arial"/>
            </a:endParaRPr>
          </a:p>
        </p:txBody>
      </p:sp>
      <p:sp>
        <p:nvSpPr>
          <p:cNvPr id="466" name="Title 1"/>
          <p:cNvSpPr/>
          <p:nvPr/>
        </p:nvSpPr>
        <p:spPr>
          <a:xfrm>
            <a:off x="328680" y="167400"/>
            <a:ext cx="636228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400" b="0" strike="noStrike" spc="-1">
                <a:solidFill>
                  <a:schemeClr val="accent5">
                    <a:lumMod val="50000"/>
                  </a:schemeClr>
                </a:solidFill>
                <a:latin typeface="Segoe UI Light"/>
              </a:rPr>
              <a:t>Sommaire</a:t>
            </a:r>
            <a:endParaRPr lang="fr-FR" sz="44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ectangle 2"/>
          <p:cNvSpPr/>
          <p:nvPr/>
        </p:nvSpPr>
        <p:spPr>
          <a:xfrm>
            <a:off x="-12600" y="-18720"/>
            <a:ext cx="12216960" cy="6895080"/>
          </a:xfrm>
          <a:prstGeom prst="rect">
            <a:avLst/>
          </a:prstGeom>
          <a:solidFill>
            <a:srgbClr val="40855F"/>
          </a:solidFill>
          <a:ln>
            <a:noFill/>
          </a:ln>
        </p:spPr>
        <p:style>
          <a:lnRef idx="1">
            <a:schemeClr val="accent2"/>
          </a:lnRef>
          <a:fillRef idx="3">
            <a:schemeClr val="accent2"/>
          </a:fillRef>
          <a:effectRef idx="2">
            <a:schemeClr val="accent2"/>
          </a:effectRef>
          <a:fontRef idx="minor"/>
        </p:style>
        <p:txBody>
          <a:bodyPr horzOverflow="overflow" lIns="179280" tIns="143280" rIns="179280" bIns="143280" numCol="1" spcCol="0" anchor="t">
            <a:noAutofit/>
          </a:bodyPr>
          <a:lstStyle/>
          <a:p>
            <a:pPr algn="ctr" defTabSz="914040">
              <a:lnSpc>
                <a:spcPct val="90000"/>
              </a:lnSpc>
              <a:tabLst>
                <a:tab pos="0" algn="l"/>
              </a:tabLst>
            </a:pPr>
            <a:endParaRPr lang="en-US" sz="2360" b="0" strike="noStrike" spc="-1">
              <a:solidFill>
                <a:srgbClr val="FFFFFF"/>
              </a:solidFill>
              <a:latin typeface="Segoe UI Semilight"/>
              <a:ea typeface="Segoe UI"/>
            </a:endParaRPr>
          </a:p>
        </p:txBody>
      </p:sp>
      <p:sp>
        <p:nvSpPr>
          <p:cNvPr id="468" name="Title 3"/>
          <p:cNvSpPr/>
          <p:nvPr/>
        </p:nvSpPr>
        <p:spPr>
          <a:xfrm>
            <a:off x="2222640" y="5715000"/>
            <a:ext cx="9460080" cy="56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6604" lnSpcReduction="10000"/>
          </a:bodyPr>
          <a:lstStyle/>
          <a:p>
            <a:pPr defTabSz="914400">
              <a:lnSpc>
                <a:spcPct val="90000"/>
              </a:lnSpc>
            </a:pPr>
            <a:r>
              <a:rPr lang="fr-FR" sz="3600" b="1" i="1" strike="noStrike" spc="-1">
                <a:solidFill>
                  <a:schemeClr val="lt1">
                    <a:lumMod val="75000"/>
                  </a:schemeClr>
                </a:solidFill>
                <a:latin typeface="Segoe UI Light"/>
              </a:rPr>
              <a:t>Géolocalisation</a:t>
            </a:r>
            <a:endParaRPr lang="fr-FR" sz="3600" b="0" strike="noStrike" spc="-1">
              <a:solidFill>
                <a:srgbClr val="000000"/>
              </a:solidFill>
              <a:latin typeface="Arial"/>
            </a:endParaRPr>
          </a:p>
          <a:p>
            <a:pPr defTabSz="914400">
              <a:lnSpc>
                <a:spcPct val="90000"/>
              </a:lnSpc>
            </a:pPr>
            <a:endParaRPr lang="fr-FR" sz="3600" b="0" strike="noStrike" spc="-1">
              <a:solidFill>
                <a:srgbClr val="000000"/>
              </a:solidFill>
              <a:latin typeface="Arial"/>
            </a:endParaRPr>
          </a:p>
        </p:txBody>
      </p:sp>
      <p:sp>
        <p:nvSpPr>
          <p:cNvPr id="469" name="Title 3"/>
          <p:cNvSpPr/>
          <p:nvPr/>
        </p:nvSpPr>
        <p:spPr>
          <a:xfrm>
            <a:off x="779040" y="2392200"/>
            <a:ext cx="9460080" cy="141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fr-FR" sz="4300" spc="-1" dirty="0">
                <a:solidFill>
                  <a:schemeClr val="lt1"/>
                </a:solidFill>
                <a:latin typeface="Calibri Light"/>
              </a:rPr>
              <a:t>Algorithme de Dijkstra </a:t>
            </a:r>
          </a:p>
          <a:p>
            <a:pPr defTabSz="914400">
              <a:lnSpc>
                <a:spcPct val="90000"/>
              </a:lnSpc>
            </a:pPr>
            <a:endParaRPr lang="fr-FR" sz="4400" b="0" strike="noStrike" spc="-1"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ontent Placeholder 2"/>
          <p:cNvSpPr/>
          <p:nvPr/>
        </p:nvSpPr>
        <p:spPr>
          <a:xfrm>
            <a:off x="557280" y="1279440"/>
            <a:ext cx="11305800" cy="42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50000"/>
              </a:lnSpc>
              <a:spcBef>
                <a:spcPts val="329"/>
              </a:spcBef>
            </a:pPr>
            <a:r>
              <a:rPr lang="fr-FR" sz="2000" spc="-1" dirty="0">
                <a:solidFill>
                  <a:schemeClr val="lt2">
                    <a:lumMod val="50000"/>
                  </a:schemeClr>
                </a:solidFill>
                <a:latin typeface="Segoe UI"/>
              </a:rPr>
              <a:t>Sans entrer dans les détails, l'algorithme de Dijkstra travaille sur des graphes (chaque ville est un sommet du graphe et chaque route est une arête du graphe), visionnez cette vidéo pour en savoir plus.</a:t>
            </a:r>
          </a:p>
          <a:p>
            <a:pPr defTabSz="914400">
              <a:lnSpc>
                <a:spcPts val="918"/>
              </a:lnSpc>
              <a:spcBef>
                <a:spcPts val="329"/>
              </a:spcBef>
            </a:pPr>
            <a:endParaRPr lang="fr-FR" sz="2000" b="0" strike="noStrike" spc="-1" dirty="0">
              <a:solidFill>
                <a:srgbClr val="000000"/>
              </a:solidFill>
              <a:latin typeface="Arial"/>
            </a:endParaRPr>
          </a:p>
          <a:p>
            <a:pPr defTabSz="914400">
              <a:lnSpc>
                <a:spcPct val="250000"/>
              </a:lnSpc>
              <a:spcBef>
                <a:spcPts val="329"/>
              </a:spcBef>
              <a:tabLst>
                <a:tab pos="0" algn="l"/>
              </a:tabLst>
            </a:pPr>
            <a:r>
              <a:rPr lang="fr-FR" sz="2000" b="0" strike="noStrike" spc="-1" dirty="0">
                <a:solidFill>
                  <a:schemeClr val="lt2">
                    <a:lumMod val="50000"/>
                  </a:schemeClr>
                </a:solidFill>
                <a:latin typeface="Segoe UI"/>
                <a:hlinkClick r:id="rId2"/>
              </a:rPr>
              <a:t>https://youtu.be/JPeCmKFrKio</a:t>
            </a:r>
            <a:r>
              <a:rPr lang="fr-FR" sz="2000" b="0" strike="noStrike" spc="-1" dirty="0">
                <a:solidFill>
                  <a:schemeClr val="lt2">
                    <a:lumMod val="50000"/>
                  </a:schemeClr>
                </a:solidFill>
                <a:latin typeface="Segoe UI"/>
              </a:rPr>
              <a:t> </a:t>
            </a:r>
          </a:p>
          <a:p>
            <a:pPr defTabSz="914400">
              <a:lnSpc>
                <a:spcPct val="250000"/>
              </a:lnSpc>
              <a:spcBef>
                <a:spcPts val="329"/>
              </a:spcBef>
              <a:tabLst>
                <a:tab pos="0" algn="l"/>
              </a:tabLst>
            </a:pPr>
            <a:endParaRPr lang="fr-FR" sz="2000" spc="-1" dirty="0">
              <a:solidFill>
                <a:schemeClr val="lt2">
                  <a:lumMod val="50000"/>
                </a:schemeClr>
              </a:solidFill>
              <a:latin typeface="Segoe UI"/>
            </a:endParaRPr>
          </a:p>
          <a:p>
            <a:pPr defTabSz="914400">
              <a:lnSpc>
                <a:spcPct val="250000"/>
              </a:lnSpc>
              <a:spcBef>
                <a:spcPts val="329"/>
              </a:spcBef>
              <a:tabLst>
                <a:tab pos="0" algn="l"/>
              </a:tabLst>
            </a:pPr>
            <a:r>
              <a:rPr lang="fr-FR" sz="2000" spc="-1" dirty="0">
                <a:solidFill>
                  <a:schemeClr val="lt2">
                    <a:lumMod val="50000"/>
                  </a:schemeClr>
                </a:solidFill>
                <a:latin typeface="Segoe UI"/>
              </a:rPr>
              <a:t>.</a:t>
            </a:r>
          </a:p>
        </p:txBody>
      </p:sp>
      <p:sp>
        <p:nvSpPr>
          <p:cNvPr id="471" name="Title 1"/>
          <p:cNvSpPr/>
          <p:nvPr/>
        </p:nvSpPr>
        <p:spPr>
          <a:xfrm>
            <a:off x="328680" y="167400"/>
            <a:ext cx="1041984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en-US" sz="4400" b="0" strike="noStrike" spc="-1" dirty="0" err="1">
                <a:solidFill>
                  <a:schemeClr val="accent5">
                    <a:lumMod val="50000"/>
                  </a:schemeClr>
                </a:solidFill>
                <a:latin typeface="Segoe UI Light"/>
              </a:rPr>
              <a:t>Activité</a:t>
            </a:r>
            <a:r>
              <a:rPr lang="en-US" sz="4400" b="0" strike="noStrike" spc="-1" dirty="0">
                <a:solidFill>
                  <a:schemeClr val="accent5">
                    <a:lumMod val="50000"/>
                  </a:schemeClr>
                </a:solidFill>
                <a:latin typeface="Segoe UI Light"/>
              </a:rPr>
              <a:t> 1 </a:t>
            </a:r>
            <a:endParaRPr lang="fr-FR" sz="4400" b="0" strike="noStrike" spc="-1" dirty="0">
              <a:solidFill>
                <a:srgbClr val="000000"/>
              </a:solidFill>
              <a:latin typeface="Arial"/>
            </a:endParaRPr>
          </a:p>
          <a:p>
            <a:pPr defTabSz="914400">
              <a:lnSpc>
                <a:spcPct val="90000"/>
              </a:lnSpc>
            </a:pPr>
            <a:endParaRPr lang="fr-FR" sz="4400" b="0" strike="noStrike" spc="-1" dirty="0">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CF73E-1210-3919-3855-EA102D1A5B1A}"/>
            </a:ext>
          </a:extLst>
        </p:cNvPr>
        <p:cNvGrpSpPr/>
        <p:nvPr/>
      </p:nvGrpSpPr>
      <p:grpSpPr>
        <a:xfrm>
          <a:off x="0" y="0"/>
          <a:ext cx="0" cy="0"/>
          <a:chOff x="0" y="0"/>
          <a:chExt cx="0" cy="0"/>
        </a:xfrm>
      </p:grpSpPr>
      <p:sp>
        <p:nvSpPr>
          <p:cNvPr id="470" name="Content Placeholder 2">
            <a:extLst>
              <a:ext uri="{FF2B5EF4-FFF2-40B4-BE49-F238E27FC236}">
                <a16:creationId xmlns:a16="http://schemas.microsoft.com/office/drawing/2014/main" id="{C6B562E7-48DA-9119-05AE-BE8305C46A26}"/>
              </a:ext>
            </a:extLst>
          </p:cNvPr>
          <p:cNvSpPr/>
          <p:nvPr/>
        </p:nvSpPr>
        <p:spPr>
          <a:xfrm>
            <a:off x="557280" y="1279440"/>
            <a:ext cx="11305800" cy="42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250000"/>
              </a:lnSpc>
              <a:spcBef>
                <a:spcPts val="329"/>
              </a:spcBef>
              <a:tabLst>
                <a:tab pos="0" algn="l"/>
              </a:tabLst>
            </a:pPr>
            <a:r>
              <a:rPr lang="fr-FR" sz="2000" spc="-1" dirty="0">
                <a:solidFill>
                  <a:schemeClr val="lt2">
                    <a:lumMod val="50000"/>
                  </a:schemeClr>
                </a:solidFill>
                <a:latin typeface="Segoe UI"/>
              </a:rPr>
              <a:t>Expliquez en quelques lignes le principe de l'algorithme de Dijkstra.</a:t>
            </a:r>
          </a:p>
        </p:txBody>
      </p:sp>
      <p:sp>
        <p:nvSpPr>
          <p:cNvPr id="471" name="Title 1">
            <a:extLst>
              <a:ext uri="{FF2B5EF4-FFF2-40B4-BE49-F238E27FC236}">
                <a16:creationId xmlns:a16="http://schemas.microsoft.com/office/drawing/2014/main" id="{FAADCBED-FF25-E84E-7D1E-65A92B26756D}"/>
              </a:ext>
            </a:extLst>
          </p:cNvPr>
          <p:cNvSpPr/>
          <p:nvPr/>
        </p:nvSpPr>
        <p:spPr>
          <a:xfrm>
            <a:off x="328680" y="167400"/>
            <a:ext cx="10419840" cy="158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pPr>
            <a:r>
              <a:rPr lang="en-US" sz="4400" b="0" strike="noStrike" spc="-1" dirty="0" err="1">
                <a:solidFill>
                  <a:schemeClr val="accent5">
                    <a:lumMod val="50000"/>
                  </a:schemeClr>
                </a:solidFill>
                <a:latin typeface="Segoe UI Light"/>
              </a:rPr>
              <a:t>Activité</a:t>
            </a:r>
            <a:r>
              <a:rPr lang="en-US" sz="4400" b="0" strike="noStrike" spc="-1" dirty="0">
                <a:solidFill>
                  <a:schemeClr val="accent5">
                    <a:lumMod val="50000"/>
                  </a:schemeClr>
                </a:solidFill>
                <a:latin typeface="Segoe UI Light"/>
              </a:rPr>
              <a:t> 2 </a:t>
            </a:r>
            <a:endParaRPr lang="fr-FR" sz="4400" b="0" strike="noStrike" spc="-1" dirty="0">
              <a:solidFill>
                <a:srgbClr val="000000"/>
              </a:solidFill>
              <a:latin typeface="Arial"/>
            </a:endParaRPr>
          </a:p>
          <a:p>
            <a:pPr defTabSz="914400">
              <a:lnSpc>
                <a:spcPct val="90000"/>
              </a:lnSpc>
            </a:pPr>
            <a:endParaRPr lang="fr-FR" sz="4400" b="0" strike="noStrike" spc="-1" dirty="0">
              <a:solidFill>
                <a:srgbClr val="000000"/>
              </a:solidFill>
              <a:latin typeface="Arial"/>
            </a:endParaRPr>
          </a:p>
        </p:txBody>
      </p:sp>
    </p:spTree>
    <p:extLst>
      <p:ext uri="{BB962C8B-B14F-4D97-AF65-F5344CB8AC3E}">
        <p14:creationId xmlns:p14="http://schemas.microsoft.com/office/powerpoint/2010/main" val="67479315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0.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0.xml><?xml version="1.0" encoding="utf-8"?>
<a:theme xmlns:a="http://schemas.openxmlformats.org/drawingml/2006/main" name="WHITE TEMPLATE">
  <a:themeElements>
    <a:clrScheme name="Philanthropies">
      <a:dk1>
        <a:srgbClr val="505050"/>
      </a:dk1>
      <a:lt1>
        <a:srgbClr val="FFFFFF"/>
      </a:lt1>
      <a:dk2>
        <a:srgbClr val="0078D7"/>
      </a:dk2>
      <a:lt2>
        <a:srgbClr val="EAEAEA"/>
      </a:lt2>
      <a:accent1>
        <a:srgbClr val="0078D7"/>
      </a:accent1>
      <a:accent2>
        <a:srgbClr val="B3009E"/>
      </a:accent2>
      <a:accent3>
        <a:srgbClr val="107C10"/>
      </a:accent3>
      <a:accent4>
        <a:srgbClr val="5E2C91"/>
      </a:accent4>
      <a:accent5>
        <a:srgbClr val="008271"/>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0.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1.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2.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5.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7.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8.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0.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1.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2.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3.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4.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5.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6.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7.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8.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9.xml><?xml version="1.0" encoding="utf-8"?>
<a:theme xmlns:a="http://schemas.openxmlformats.org/drawingml/2006/main"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28124</TotalTime>
  <Words>203</Words>
  <Application>Microsoft Office PowerPoint</Application>
  <PresentationFormat>Grand écran</PresentationFormat>
  <Paragraphs>24</Paragraphs>
  <Slides>6</Slides>
  <Notes>2</Notes>
  <HiddenSlides>0</HiddenSlides>
  <MMClips>0</MMClips>
  <ScaleCrop>false</ScaleCrop>
  <HeadingPairs>
    <vt:vector size="6" baseType="variant">
      <vt:variant>
        <vt:lpstr>Polices utilisées</vt:lpstr>
      </vt:variant>
      <vt:variant>
        <vt:i4>10</vt:i4>
      </vt:variant>
      <vt:variant>
        <vt:lpstr>Thème</vt:lpstr>
      </vt:variant>
      <vt:variant>
        <vt:i4>108</vt:i4>
      </vt:variant>
      <vt:variant>
        <vt:lpstr>Titres des diapositives</vt:lpstr>
      </vt:variant>
      <vt:variant>
        <vt:i4>6</vt:i4>
      </vt:variant>
    </vt:vector>
  </HeadingPairs>
  <TitlesOfParts>
    <vt:vector size="124" baseType="lpstr">
      <vt:lpstr>Arial</vt:lpstr>
      <vt:lpstr>Calibri</vt:lpstr>
      <vt:lpstr>Calibri Light</vt:lpstr>
      <vt:lpstr>Consolas</vt:lpstr>
      <vt:lpstr>Segoe UI</vt:lpstr>
      <vt:lpstr>Segoe UI Light</vt:lpstr>
      <vt:lpstr>Segoe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1_WHITE TEMPLATE</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Siemens 2020</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Cindy Wager</dc:creator>
  <dc:description/>
  <cp:lastModifiedBy>vianney Maletras</cp:lastModifiedBy>
  <cp:revision>171</cp:revision>
  <cp:lastPrinted>2024-10-04T13:34:47Z</cp:lastPrinted>
  <dcterms:created xsi:type="dcterms:W3CDTF">2018-10-01T20:00:00Z</dcterms:created>
  <dcterms:modified xsi:type="dcterms:W3CDTF">2024-12-11T09:55:52Z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Grand écran</vt:lpwstr>
  </property>
  <property fmtid="{D5CDD505-2E9C-101B-9397-08002B2CF9AE}" pid="4" name="Slides">
    <vt:i4>35</vt:i4>
  </property>
</Properties>
</file>